
<file path=[Content_Types].xml><?xml version="1.0" encoding="utf-8"?>
<Types xmlns="http://schemas.openxmlformats.org/package/2006/content-types"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70" r:id="rId5"/>
  </p:sldMasterIdLst>
  <p:sldIdLst>
    <p:sldId id="298" r:id="rId6"/>
    <p:sldId id="301" r:id="rId7"/>
    <p:sldId id="315" r:id="rId8"/>
    <p:sldId id="316" r:id="rId9"/>
    <p:sldId id="317" r:id="rId10"/>
    <p:sldId id="318" r:id="rId11"/>
    <p:sldId id="319" r:id="rId12"/>
    <p:sldId id="320" r:id="rId13"/>
    <p:sldId id="321" r:id="rId14"/>
    <p:sldId id="322" r:id="rId15"/>
    <p:sldId id="323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10" r:id="rId24"/>
    <p:sldId id="311" r:id="rId25"/>
    <p:sldId id="309" r:id="rId26"/>
    <p:sldId id="312" r:id="rId27"/>
    <p:sldId id="313" r:id="rId28"/>
    <p:sldId id="31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235A"/>
    <a:srgbClr val="EC7016"/>
    <a:srgbClr val="6C3483"/>
    <a:srgbClr val="1B4F72"/>
    <a:srgbClr val="566573"/>
    <a:srgbClr val="E74C3C"/>
    <a:srgbClr val="8E44AD"/>
    <a:srgbClr val="A569BD"/>
    <a:srgbClr val="D2B4DE"/>
    <a:srgbClr val="7644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19" autoAdjust="0"/>
  </p:normalViewPr>
  <p:slideViewPr>
    <p:cSldViewPr snapToGrid="0">
      <p:cViewPr varScale="1">
        <p:scale>
          <a:sx n="118" d="100"/>
          <a:sy n="118" d="100"/>
        </p:scale>
        <p:origin x="114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utika vinchu" userId="83212e5dd3f71741" providerId="LiveId" clId="{DE077356-6EA1-40D1-AA9F-3C943AE122F6}"/>
    <pc:docChg chg="undo custSel addSld delSld modSld">
      <pc:chgData name="krutika vinchu" userId="83212e5dd3f71741" providerId="LiveId" clId="{DE077356-6EA1-40D1-AA9F-3C943AE122F6}" dt="2021-10-24T08:15:57.102" v="1992" actId="1035"/>
      <pc:docMkLst>
        <pc:docMk/>
      </pc:docMkLst>
      <pc:sldChg chg="addSp delSp modSp del mod">
        <pc:chgData name="krutika vinchu" userId="83212e5dd3f71741" providerId="LiveId" clId="{DE077356-6EA1-40D1-AA9F-3C943AE122F6}" dt="2021-10-23T17:13:44.429" v="1776" actId="47"/>
        <pc:sldMkLst>
          <pc:docMk/>
          <pc:sldMk cId="2933514334" sldId="300"/>
        </pc:sldMkLst>
        <pc:picChg chg="add del">
          <ac:chgData name="krutika vinchu" userId="83212e5dd3f71741" providerId="LiveId" clId="{DE077356-6EA1-40D1-AA9F-3C943AE122F6}" dt="2021-10-23T16:18:17.753" v="1584" actId="21"/>
          <ac:picMkLst>
            <pc:docMk/>
            <pc:sldMk cId="2933514334" sldId="300"/>
            <ac:picMk id="3" creationId="{1CB24B60-B5BF-4290-9D78-7685FABE6B53}"/>
          </ac:picMkLst>
        </pc:picChg>
        <pc:picChg chg="add del mod modCrop">
          <ac:chgData name="krutika vinchu" userId="83212e5dd3f71741" providerId="LiveId" clId="{DE077356-6EA1-40D1-AA9F-3C943AE122F6}" dt="2021-10-21T09:46:06.116" v="1222" actId="21"/>
          <ac:picMkLst>
            <pc:docMk/>
            <pc:sldMk cId="2933514334" sldId="300"/>
            <ac:picMk id="5" creationId="{7F3BB847-80C5-4525-A73A-ACDE5B32DCD5}"/>
          </ac:picMkLst>
        </pc:picChg>
        <pc:picChg chg="add del mod modCrop">
          <ac:chgData name="krutika vinchu" userId="83212e5dd3f71741" providerId="LiveId" clId="{DE077356-6EA1-40D1-AA9F-3C943AE122F6}" dt="2021-10-21T09:47:12.996" v="1235" actId="21"/>
          <ac:picMkLst>
            <pc:docMk/>
            <pc:sldMk cId="2933514334" sldId="300"/>
            <ac:picMk id="7" creationId="{F381D9B7-02E3-494C-B137-B7568C4189DD}"/>
          </ac:picMkLst>
        </pc:picChg>
        <pc:picChg chg="add del mod modCrop">
          <ac:chgData name="krutika vinchu" userId="83212e5dd3f71741" providerId="LiveId" clId="{DE077356-6EA1-40D1-AA9F-3C943AE122F6}" dt="2021-10-21T10:09:23.687" v="1296" actId="21"/>
          <ac:picMkLst>
            <pc:docMk/>
            <pc:sldMk cId="2933514334" sldId="300"/>
            <ac:picMk id="9" creationId="{63FDDE3C-A98A-4397-8972-A5001BE07AB7}"/>
          </ac:picMkLst>
        </pc:picChg>
        <pc:picChg chg="add del mod modCrop">
          <ac:chgData name="krutika vinchu" userId="83212e5dd3f71741" providerId="LiveId" clId="{DE077356-6EA1-40D1-AA9F-3C943AE122F6}" dt="2021-10-21T10:11:32.998" v="1318" actId="21"/>
          <ac:picMkLst>
            <pc:docMk/>
            <pc:sldMk cId="2933514334" sldId="300"/>
            <ac:picMk id="11" creationId="{A80A64EB-5341-41F2-9FB4-5C065A3B4927}"/>
          </ac:picMkLst>
        </pc:picChg>
        <pc:picChg chg="add del mod modCrop">
          <ac:chgData name="krutika vinchu" userId="83212e5dd3f71741" providerId="LiveId" clId="{DE077356-6EA1-40D1-AA9F-3C943AE122F6}" dt="2021-10-21T10:14:24.941" v="1329" actId="21"/>
          <ac:picMkLst>
            <pc:docMk/>
            <pc:sldMk cId="2933514334" sldId="300"/>
            <ac:picMk id="13" creationId="{EE32572A-77B3-4FD8-8501-C79B8CB4478B}"/>
          </ac:picMkLst>
        </pc:picChg>
      </pc:sldChg>
      <pc:sldChg chg="addSp delSp modSp mod delAnim modAnim">
        <pc:chgData name="krutika vinchu" userId="83212e5dd3f71741" providerId="LiveId" clId="{DE077356-6EA1-40D1-AA9F-3C943AE122F6}" dt="2021-10-23T17:00:14.268" v="1757"/>
        <pc:sldMkLst>
          <pc:docMk/>
          <pc:sldMk cId="1599786394" sldId="301"/>
        </pc:sldMkLst>
        <pc:spChg chg="add del mod">
          <ac:chgData name="krutika vinchu" userId="83212e5dd3f71741" providerId="LiveId" clId="{DE077356-6EA1-40D1-AA9F-3C943AE122F6}" dt="2021-10-23T16:50:51.520" v="1724" actId="14100"/>
          <ac:spMkLst>
            <pc:docMk/>
            <pc:sldMk cId="1599786394" sldId="301"/>
            <ac:spMk id="3" creationId="{6DD99CF7-ED5A-4556-8AC5-417470561475}"/>
          </ac:spMkLst>
        </pc:spChg>
        <pc:spChg chg="mod topLvl">
          <ac:chgData name="krutika vinchu" userId="83212e5dd3f71741" providerId="LiveId" clId="{DE077356-6EA1-40D1-AA9F-3C943AE122F6}" dt="2021-10-23T16:59:26.365" v="1749" actId="164"/>
          <ac:spMkLst>
            <pc:docMk/>
            <pc:sldMk cId="1599786394" sldId="301"/>
            <ac:spMk id="7" creationId="{B11AD310-85B5-492F-995B-FE5D15EE0E56}"/>
          </ac:spMkLst>
        </pc:spChg>
        <pc:spChg chg="mod">
          <ac:chgData name="krutika vinchu" userId="83212e5dd3f71741" providerId="LiveId" clId="{DE077356-6EA1-40D1-AA9F-3C943AE122F6}" dt="2021-10-23T16:59:46.133" v="1752" actId="1076"/>
          <ac:spMkLst>
            <pc:docMk/>
            <pc:sldMk cId="1599786394" sldId="301"/>
            <ac:spMk id="8" creationId="{F2ED7123-8177-46CA-BABE-232E839C1675}"/>
          </ac:spMkLst>
        </pc:spChg>
        <pc:spChg chg="mod topLvl">
          <ac:chgData name="krutika vinchu" userId="83212e5dd3f71741" providerId="LiveId" clId="{DE077356-6EA1-40D1-AA9F-3C943AE122F6}" dt="2021-10-23T16:59:26.365" v="1749" actId="164"/>
          <ac:spMkLst>
            <pc:docMk/>
            <pc:sldMk cId="1599786394" sldId="301"/>
            <ac:spMk id="9" creationId="{7E3EE98F-E0D6-4FE1-8DBC-3968F38C0768}"/>
          </ac:spMkLst>
        </pc:spChg>
        <pc:spChg chg="mod topLvl">
          <ac:chgData name="krutika vinchu" userId="83212e5dd3f71741" providerId="LiveId" clId="{DE077356-6EA1-40D1-AA9F-3C943AE122F6}" dt="2021-10-23T16:58:34.061" v="1740" actId="165"/>
          <ac:spMkLst>
            <pc:docMk/>
            <pc:sldMk cId="1599786394" sldId="301"/>
            <ac:spMk id="10" creationId="{F9A46A24-B785-4D1C-9595-871CC334B73D}"/>
          </ac:spMkLst>
        </pc:spChg>
        <pc:spChg chg="mod topLvl">
          <ac:chgData name="krutika vinchu" userId="83212e5dd3f71741" providerId="LiveId" clId="{DE077356-6EA1-40D1-AA9F-3C943AE122F6}" dt="2021-10-23T16:58:34.061" v="1740" actId="165"/>
          <ac:spMkLst>
            <pc:docMk/>
            <pc:sldMk cId="1599786394" sldId="301"/>
            <ac:spMk id="11" creationId="{E963196D-88AC-4BE2-AFCA-BB1E13FA9F1C}"/>
          </ac:spMkLst>
        </pc:spChg>
        <pc:spChg chg="mod topLvl">
          <ac:chgData name="krutika vinchu" userId="83212e5dd3f71741" providerId="LiveId" clId="{DE077356-6EA1-40D1-AA9F-3C943AE122F6}" dt="2021-10-23T16:59:26.365" v="1749" actId="164"/>
          <ac:spMkLst>
            <pc:docMk/>
            <pc:sldMk cId="1599786394" sldId="301"/>
            <ac:spMk id="12" creationId="{22FD99AA-00E8-4D91-8360-F9A00FB59A2A}"/>
          </ac:spMkLst>
        </pc:spChg>
        <pc:spChg chg="mod">
          <ac:chgData name="krutika vinchu" userId="83212e5dd3f71741" providerId="LiveId" clId="{DE077356-6EA1-40D1-AA9F-3C943AE122F6}" dt="2021-10-23T16:59:56.562" v="1754" actId="1076"/>
          <ac:spMkLst>
            <pc:docMk/>
            <pc:sldMk cId="1599786394" sldId="301"/>
            <ac:spMk id="13" creationId="{EF40E5E4-ECC2-4725-B98C-6EA7A4EDA080}"/>
          </ac:spMkLst>
        </pc:spChg>
        <pc:spChg chg="mod topLvl">
          <ac:chgData name="krutika vinchu" userId="83212e5dd3f71741" providerId="LiveId" clId="{DE077356-6EA1-40D1-AA9F-3C943AE122F6}" dt="2021-10-23T16:59:26.365" v="1749" actId="164"/>
          <ac:spMkLst>
            <pc:docMk/>
            <pc:sldMk cId="1599786394" sldId="301"/>
            <ac:spMk id="14" creationId="{0A89A30F-CDF8-4227-871A-3F08E3FE4564}"/>
          </ac:spMkLst>
        </pc:spChg>
        <pc:spChg chg="mod topLvl">
          <ac:chgData name="krutika vinchu" userId="83212e5dd3f71741" providerId="LiveId" clId="{DE077356-6EA1-40D1-AA9F-3C943AE122F6}" dt="2021-10-23T16:58:34.061" v="1740" actId="165"/>
          <ac:spMkLst>
            <pc:docMk/>
            <pc:sldMk cId="1599786394" sldId="301"/>
            <ac:spMk id="15" creationId="{F1336084-757D-4926-938A-96CA1A4F359A}"/>
          </ac:spMkLst>
        </pc:spChg>
        <pc:spChg chg="mod topLvl">
          <ac:chgData name="krutika vinchu" userId="83212e5dd3f71741" providerId="LiveId" clId="{DE077356-6EA1-40D1-AA9F-3C943AE122F6}" dt="2021-10-23T16:58:34.061" v="1740" actId="165"/>
          <ac:spMkLst>
            <pc:docMk/>
            <pc:sldMk cId="1599786394" sldId="301"/>
            <ac:spMk id="16" creationId="{7DEBC4FD-E5E9-430F-906D-84862EB7D50F}"/>
          </ac:spMkLst>
        </pc:spChg>
        <pc:spChg chg="del mod topLvl">
          <ac:chgData name="krutika vinchu" userId="83212e5dd3f71741" providerId="LiveId" clId="{DE077356-6EA1-40D1-AA9F-3C943AE122F6}" dt="2021-10-23T16:58:00.649" v="1735" actId="478"/>
          <ac:spMkLst>
            <pc:docMk/>
            <pc:sldMk cId="1599786394" sldId="301"/>
            <ac:spMk id="17" creationId="{DC28CAD0-6CE1-4207-BACE-8962AF2AE9FA}"/>
          </ac:spMkLst>
        </pc:spChg>
        <pc:spChg chg="mod">
          <ac:chgData name="krutika vinchu" userId="83212e5dd3f71741" providerId="LiveId" clId="{DE077356-6EA1-40D1-AA9F-3C943AE122F6}" dt="2021-10-23T17:00:06.081" v="1756" actId="1076"/>
          <ac:spMkLst>
            <pc:docMk/>
            <pc:sldMk cId="1599786394" sldId="301"/>
            <ac:spMk id="18" creationId="{BA34FAF2-D283-456D-A6DF-B553762006CA}"/>
          </ac:spMkLst>
        </pc:spChg>
        <pc:spChg chg="del mod topLvl">
          <ac:chgData name="krutika vinchu" userId="83212e5dd3f71741" providerId="LiveId" clId="{DE077356-6EA1-40D1-AA9F-3C943AE122F6}" dt="2021-10-23T16:48:56.060" v="1692" actId="478"/>
          <ac:spMkLst>
            <pc:docMk/>
            <pc:sldMk cId="1599786394" sldId="301"/>
            <ac:spMk id="19" creationId="{04CA0184-4F03-4A3A-B0DA-8A37944CB64A}"/>
          </ac:spMkLst>
        </pc:spChg>
        <pc:spChg chg="del mod topLvl">
          <ac:chgData name="krutika vinchu" userId="83212e5dd3f71741" providerId="LiveId" clId="{DE077356-6EA1-40D1-AA9F-3C943AE122F6}" dt="2021-10-23T16:48:52.945" v="1690" actId="478"/>
          <ac:spMkLst>
            <pc:docMk/>
            <pc:sldMk cId="1599786394" sldId="301"/>
            <ac:spMk id="20" creationId="{BE71E3C7-F812-4BC1-9192-29B56D70C02F}"/>
          </ac:spMkLst>
        </pc:spChg>
        <pc:spChg chg="del mod topLvl">
          <ac:chgData name="krutika vinchu" userId="83212e5dd3f71741" providerId="LiveId" clId="{DE077356-6EA1-40D1-AA9F-3C943AE122F6}" dt="2021-10-23T16:58:40.960" v="1742" actId="478"/>
          <ac:spMkLst>
            <pc:docMk/>
            <pc:sldMk cId="1599786394" sldId="301"/>
            <ac:spMk id="21" creationId="{87C261FD-E705-48DD-A369-C3AEE50FE9BD}"/>
          </ac:spMkLst>
        </pc:spChg>
        <pc:spChg chg="mod topLvl">
          <ac:chgData name="krutika vinchu" userId="83212e5dd3f71741" providerId="LiveId" clId="{DE077356-6EA1-40D1-AA9F-3C943AE122F6}" dt="2021-10-23T16:59:26.365" v="1749" actId="164"/>
          <ac:spMkLst>
            <pc:docMk/>
            <pc:sldMk cId="1599786394" sldId="301"/>
            <ac:spMk id="22" creationId="{1AC38818-58A9-4EA3-8E0D-3AB6DE769660}"/>
          </ac:spMkLst>
        </pc:spChg>
        <pc:spChg chg="del mod">
          <ac:chgData name="krutika vinchu" userId="83212e5dd3f71741" providerId="LiveId" clId="{DE077356-6EA1-40D1-AA9F-3C943AE122F6}" dt="2021-10-23T16:57:51.285" v="1733" actId="478"/>
          <ac:spMkLst>
            <pc:docMk/>
            <pc:sldMk cId="1599786394" sldId="301"/>
            <ac:spMk id="25" creationId="{203DF13F-F8E7-4CB9-87D2-3556C29FFF65}"/>
          </ac:spMkLst>
        </pc:spChg>
        <pc:spChg chg="add del mod">
          <ac:chgData name="krutika vinchu" userId="83212e5dd3f71741" providerId="LiveId" clId="{DE077356-6EA1-40D1-AA9F-3C943AE122F6}" dt="2021-10-23T16:44:17.214" v="1626" actId="478"/>
          <ac:spMkLst>
            <pc:docMk/>
            <pc:sldMk cId="1599786394" sldId="301"/>
            <ac:spMk id="27" creationId="{E8F4874D-24B0-4F20-B888-CAB9E753E495}"/>
          </ac:spMkLst>
        </pc:spChg>
        <pc:spChg chg="add mod topLvl">
          <ac:chgData name="krutika vinchu" userId="83212e5dd3f71741" providerId="LiveId" clId="{DE077356-6EA1-40D1-AA9F-3C943AE122F6}" dt="2021-10-23T16:59:26.365" v="1749" actId="164"/>
          <ac:spMkLst>
            <pc:docMk/>
            <pc:sldMk cId="1599786394" sldId="301"/>
            <ac:spMk id="28" creationId="{B7DD3431-C342-403A-91A5-107F29F3CFBD}"/>
          </ac:spMkLst>
        </pc:spChg>
        <pc:spChg chg="del mod topLvl">
          <ac:chgData name="krutika vinchu" userId="83212e5dd3f71741" providerId="LiveId" clId="{DE077356-6EA1-40D1-AA9F-3C943AE122F6}" dt="2021-10-23T16:48:54.572" v="1691" actId="478"/>
          <ac:spMkLst>
            <pc:docMk/>
            <pc:sldMk cId="1599786394" sldId="301"/>
            <ac:spMk id="29" creationId="{3F1A2B32-65D6-406A-8AB1-DEF5BA7D1B3E}"/>
          </ac:spMkLst>
        </pc:spChg>
        <pc:spChg chg="del">
          <ac:chgData name="krutika vinchu" userId="83212e5dd3f71741" providerId="LiveId" clId="{DE077356-6EA1-40D1-AA9F-3C943AE122F6}" dt="2021-10-23T16:48:59.503" v="1694" actId="478"/>
          <ac:spMkLst>
            <pc:docMk/>
            <pc:sldMk cId="1599786394" sldId="301"/>
            <ac:spMk id="30" creationId="{A688C618-B8B2-4C9F-8D6D-C48816947770}"/>
          </ac:spMkLst>
        </pc:spChg>
        <pc:spChg chg="add mod topLvl">
          <ac:chgData name="krutika vinchu" userId="83212e5dd3f71741" providerId="LiveId" clId="{DE077356-6EA1-40D1-AA9F-3C943AE122F6}" dt="2021-10-23T16:59:26.365" v="1749" actId="164"/>
          <ac:spMkLst>
            <pc:docMk/>
            <pc:sldMk cId="1599786394" sldId="301"/>
            <ac:spMk id="33" creationId="{35AFD388-B875-4ED5-8C1A-77AAD0A7971F}"/>
          </ac:spMkLst>
        </pc:spChg>
        <pc:spChg chg="add del mod">
          <ac:chgData name="krutika vinchu" userId="83212e5dd3f71741" providerId="LiveId" clId="{DE077356-6EA1-40D1-AA9F-3C943AE122F6}" dt="2021-10-23T16:47:09.333" v="1668"/>
          <ac:spMkLst>
            <pc:docMk/>
            <pc:sldMk cId="1599786394" sldId="301"/>
            <ac:spMk id="34" creationId="{0EC210BE-1D9C-4524-827A-272F98ADCCBF}"/>
          </ac:spMkLst>
        </pc:spChg>
        <pc:spChg chg="add del mod">
          <ac:chgData name="krutika vinchu" userId="83212e5dd3f71741" providerId="LiveId" clId="{DE077356-6EA1-40D1-AA9F-3C943AE122F6}" dt="2021-10-23T16:48:57.395" v="1693" actId="478"/>
          <ac:spMkLst>
            <pc:docMk/>
            <pc:sldMk cId="1599786394" sldId="301"/>
            <ac:spMk id="35" creationId="{43502CF2-4EC1-4431-9934-978D78D45D04}"/>
          </ac:spMkLst>
        </pc:spChg>
        <pc:spChg chg="add del mod">
          <ac:chgData name="krutika vinchu" userId="83212e5dd3f71741" providerId="LiveId" clId="{DE077356-6EA1-40D1-AA9F-3C943AE122F6}" dt="2021-10-23T16:48:14.949" v="1682" actId="478"/>
          <ac:spMkLst>
            <pc:docMk/>
            <pc:sldMk cId="1599786394" sldId="301"/>
            <ac:spMk id="36" creationId="{C0DFA81A-B12D-47B6-88BA-5DD775553BBF}"/>
          </ac:spMkLst>
        </pc:spChg>
        <pc:spChg chg="mod">
          <ac:chgData name="krutika vinchu" userId="83212e5dd3f71741" providerId="LiveId" clId="{DE077356-6EA1-40D1-AA9F-3C943AE122F6}" dt="2021-10-23T16:58:34.061" v="1740" actId="165"/>
          <ac:spMkLst>
            <pc:docMk/>
            <pc:sldMk cId="1599786394" sldId="301"/>
            <ac:spMk id="38" creationId="{DA74929F-D206-492B-97AE-FBF0FDD3D2AD}"/>
          </ac:spMkLst>
        </pc:spChg>
        <pc:spChg chg="mod">
          <ac:chgData name="krutika vinchu" userId="83212e5dd3f71741" providerId="LiveId" clId="{DE077356-6EA1-40D1-AA9F-3C943AE122F6}" dt="2021-10-23T16:58:34.061" v="1740" actId="165"/>
          <ac:spMkLst>
            <pc:docMk/>
            <pc:sldMk cId="1599786394" sldId="301"/>
            <ac:spMk id="39" creationId="{E5A10F96-8F78-4FA0-8CB8-1D1BE4553328}"/>
          </ac:spMkLst>
        </pc:spChg>
        <pc:spChg chg="mod">
          <ac:chgData name="krutika vinchu" userId="83212e5dd3f71741" providerId="LiveId" clId="{DE077356-6EA1-40D1-AA9F-3C943AE122F6}" dt="2021-10-23T16:58:34.061" v="1740" actId="165"/>
          <ac:spMkLst>
            <pc:docMk/>
            <pc:sldMk cId="1599786394" sldId="301"/>
            <ac:spMk id="41" creationId="{503B02EF-6F93-47D9-B755-429E04C2E157}"/>
          </ac:spMkLst>
        </pc:spChg>
        <pc:spChg chg="mod">
          <ac:chgData name="krutika vinchu" userId="83212e5dd3f71741" providerId="LiveId" clId="{DE077356-6EA1-40D1-AA9F-3C943AE122F6}" dt="2021-10-23T16:58:34.061" v="1740" actId="165"/>
          <ac:spMkLst>
            <pc:docMk/>
            <pc:sldMk cId="1599786394" sldId="301"/>
            <ac:spMk id="42" creationId="{6A45C667-9D95-43BD-90D1-F5FFF8854EC0}"/>
          </ac:spMkLst>
        </pc:spChg>
        <pc:spChg chg="mod">
          <ac:chgData name="krutika vinchu" userId="83212e5dd3f71741" providerId="LiveId" clId="{DE077356-6EA1-40D1-AA9F-3C943AE122F6}" dt="2021-10-23T16:58:34.061" v="1740" actId="165"/>
          <ac:spMkLst>
            <pc:docMk/>
            <pc:sldMk cId="1599786394" sldId="301"/>
            <ac:spMk id="44" creationId="{DE28C8D0-4F74-4D0B-B93A-7C5A24736068}"/>
          </ac:spMkLst>
        </pc:spChg>
        <pc:spChg chg="add del mod">
          <ac:chgData name="krutika vinchu" userId="83212e5dd3f71741" providerId="LiveId" clId="{DE077356-6EA1-40D1-AA9F-3C943AE122F6}" dt="2021-10-23T16:58:34.061" v="1740" actId="165"/>
          <ac:spMkLst>
            <pc:docMk/>
            <pc:sldMk cId="1599786394" sldId="301"/>
            <ac:spMk id="45" creationId="{38477BE1-4AA6-4BE8-828B-213D8AAAEB58}"/>
          </ac:spMkLst>
        </pc:spChg>
        <pc:spChg chg="add mod">
          <ac:chgData name="krutika vinchu" userId="83212e5dd3f71741" providerId="LiveId" clId="{DE077356-6EA1-40D1-AA9F-3C943AE122F6}" dt="2021-10-23T16:58:49.575" v="1744" actId="1076"/>
          <ac:spMkLst>
            <pc:docMk/>
            <pc:sldMk cId="1599786394" sldId="301"/>
            <ac:spMk id="46" creationId="{4E45D63B-3CBA-44A0-B8EB-7AB391DDB912}"/>
          </ac:spMkLst>
        </pc:spChg>
        <pc:grpChg chg="add mod topLvl">
          <ac:chgData name="krutika vinchu" userId="83212e5dd3f71741" providerId="LiveId" clId="{DE077356-6EA1-40D1-AA9F-3C943AE122F6}" dt="2021-10-23T16:59:26.365" v="1749" actId="164"/>
          <ac:grpSpMkLst>
            <pc:docMk/>
            <pc:sldMk cId="1599786394" sldId="301"/>
            <ac:grpSpMk id="5" creationId="{F0C4188C-7BC7-4123-BAD2-3D76CE64E98B}"/>
          </ac:grpSpMkLst>
        </pc:grpChg>
        <pc:grpChg chg="add mod topLvl">
          <ac:chgData name="krutika vinchu" userId="83212e5dd3f71741" providerId="LiveId" clId="{DE077356-6EA1-40D1-AA9F-3C943AE122F6}" dt="2021-10-23T16:59:26.365" v="1749" actId="164"/>
          <ac:grpSpMkLst>
            <pc:docMk/>
            <pc:sldMk cId="1599786394" sldId="301"/>
            <ac:grpSpMk id="6" creationId="{D4B4044F-6171-45AA-8BCC-FE1ACDFD1852}"/>
          </ac:grpSpMkLst>
        </pc:grpChg>
        <pc:grpChg chg="add del mod">
          <ac:chgData name="krutika vinchu" userId="83212e5dd3f71741" providerId="LiveId" clId="{DE077356-6EA1-40D1-AA9F-3C943AE122F6}" dt="2021-10-23T16:58:34.061" v="1740" actId="165"/>
          <ac:grpSpMkLst>
            <pc:docMk/>
            <pc:sldMk cId="1599786394" sldId="301"/>
            <ac:grpSpMk id="23" creationId="{F1B3EA93-84F7-418B-BF2B-861E77B226EF}"/>
          </ac:grpSpMkLst>
        </pc:grpChg>
        <pc:grpChg chg="del mod topLvl">
          <ac:chgData name="krutika vinchu" userId="83212e5dd3f71741" providerId="LiveId" clId="{DE077356-6EA1-40D1-AA9F-3C943AE122F6}" dt="2021-10-23T16:44:50.451" v="1630" actId="165"/>
          <ac:grpSpMkLst>
            <pc:docMk/>
            <pc:sldMk cId="1599786394" sldId="301"/>
            <ac:grpSpMk id="24" creationId="{066580C6-3034-4A29-BF9F-90796567A743}"/>
          </ac:grpSpMkLst>
        </pc:grpChg>
        <pc:grpChg chg="add mod">
          <ac:chgData name="krutika vinchu" userId="83212e5dd3f71741" providerId="LiveId" clId="{DE077356-6EA1-40D1-AA9F-3C943AE122F6}" dt="2021-10-23T16:59:26.365" v="1749" actId="164"/>
          <ac:grpSpMkLst>
            <pc:docMk/>
            <pc:sldMk cId="1599786394" sldId="301"/>
            <ac:grpSpMk id="26" creationId="{EE348975-62C8-4B0B-91FA-32865A4B5FD6}"/>
          </ac:grpSpMkLst>
        </pc:grpChg>
        <pc:grpChg chg="del">
          <ac:chgData name="krutika vinchu" userId="83212e5dd3f71741" providerId="LiveId" clId="{DE077356-6EA1-40D1-AA9F-3C943AE122F6}" dt="2021-10-23T16:44:46.230" v="1629" actId="165"/>
          <ac:grpSpMkLst>
            <pc:docMk/>
            <pc:sldMk cId="1599786394" sldId="301"/>
            <ac:grpSpMk id="32" creationId="{B6D6D2E5-0973-42DB-9E1F-67146526E526}"/>
          </ac:grpSpMkLst>
        </pc:grpChg>
        <pc:grpChg chg="add mod topLvl">
          <ac:chgData name="krutika vinchu" userId="83212e5dd3f71741" providerId="LiveId" clId="{DE077356-6EA1-40D1-AA9F-3C943AE122F6}" dt="2021-10-23T16:59:26.365" v="1749" actId="164"/>
          <ac:grpSpMkLst>
            <pc:docMk/>
            <pc:sldMk cId="1599786394" sldId="301"/>
            <ac:grpSpMk id="37" creationId="{14F79538-BDD5-4E22-AD1F-DC676ED0A2A9}"/>
          </ac:grpSpMkLst>
        </pc:grpChg>
        <pc:grpChg chg="add mod topLvl">
          <ac:chgData name="krutika vinchu" userId="83212e5dd3f71741" providerId="LiveId" clId="{DE077356-6EA1-40D1-AA9F-3C943AE122F6}" dt="2021-10-23T16:59:26.365" v="1749" actId="164"/>
          <ac:grpSpMkLst>
            <pc:docMk/>
            <pc:sldMk cId="1599786394" sldId="301"/>
            <ac:grpSpMk id="40" creationId="{2C4DD1D7-556C-4444-82E9-DCA8706997AB}"/>
          </ac:grpSpMkLst>
        </pc:grpChg>
        <pc:grpChg chg="add del mod topLvl">
          <ac:chgData name="krutika vinchu" userId="83212e5dd3f71741" providerId="LiveId" clId="{DE077356-6EA1-40D1-AA9F-3C943AE122F6}" dt="2021-10-23T16:58:36.839" v="1741" actId="478"/>
          <ac:grpSpMkLst>
            <pc:docMk/>
            <pc:sldMk cId="1599786394" sldId="301"/>
            <ac:grpSpMk id="43" creationId="{543C47ED-E951-462A-AC50-3BC40A482DA5}"/>
          </ac:grpSpMkLst>
        </pc:grpChg>
      </pc:sldChg>
      <pc:sldChg chg="addSp delSp modSp mod">
        <pc:chgData name="krutika vinchu" userId="83212e5dd3f71741" providerId="LiveId" clId="{DE077356-6EA1-40D1-AA9F-3C943AE122F6}" dt="2021-10-20T14:45:18.292" v="949" actId="21"/>
        <pc:sldMkLst>
          <pc:docMk/>
          <pc:sldMk cId="3650662270" sldId="302"/>
        </pc:sldMkLst>
        <pc:spChg chg="add del">
          <ac:chgData name="krutika vinchu" userId="83212e5dd3f71741" providerId="LiveId" clId="{DE077356-6EA1-40D1-AA9F-3C943AE122F6}" dt="2021-10-20T14:45:13.015" v="948" actId="478"/>
          <ac:spMkLst>
            <pc:docMk/>
            <pc:sldMk cId="3650662270" sldId="302"/>
            <ac:spMk id="4" creationId="{3F2735AD-6FAA-407A-B484-67D644204E44}"/>
          </ac:spMkLst>
        </pc:spChg>
        <pc:graphicFrameChg chg="add del modGraphic">
          <ac:chgData name="krutika vinchu" userId="83212e5dd3f71741" providerId="LiveId" clId="{DE077356-6EA1-40D1-AA9F-3C943AE122F6}" dt="2021-10-20T14:45:18.292" v="949" actId="21"/>
          <ac:graphicFrameMkLst>
            <pc:docMk/>
            <pc:sldMk cId="3650662270" sldId="302"/>
            <ac:graphicFrameMk id="2" creationId="{523E0F54-5669-4F74-AF24-302D97C73772}"/>
          </ac:graphicFrameMkLst>
        </pc:graphicFrameChg>
      </pc:sldChg>
      <pc:sldChg chg="addSp delSp modSp mod modAnim">
        <pc:chgData name="krutika vinchu" userId="83212e5dd3f71741" providerId="LiveId" clId="{DE077356-6EA1-40D1-AA9F-3C943AE122F6}" dt="2021-10-20T14:14:27.898" v="647" actId="14100"/>
        <pc:sldMkLst>
          <pc:docMk/>
          <pc:sldMk cId="1200639913" sldId="304"/>
        </pc:sldMkLst>
        <pc:spChg chg="mod">
          <ac:chgData name="krutika vinchu" userId="83212e5dd3f71741" providerId="LiveId" clId="{DE077356-6EA1-40D1-AA9F-3C943AE122F6}" dt="2021-10-20T11:01:17.579" v="1" actId="207"/>
          <ac:spMkLst>
            <pc:docMk/>
            <pc:sldMk cId="1200639913" sldId="304"/>
            <ac:spMk id="4" creationId="{3F2735AD-6FAA-407A-B484-67D644204E44}"/>
          </ac:spMkLst>
        </pc:spChg>
        <pc:spChg chg="add del mod">
          <ac:chgData name="krutika vinchu" userId="83212e5dd3f71741" providerId="LiveId" clId="{DE077356-6EA1-40D1-AA9F-3C943AE122F6}" dt="2021-10-20T11:08:50.479" v="62" actId="478"/>
          <ac:spMkLst>
            <pc:docMk/>
            <pc:sldMk cId="1200639913" sldId="304"/>
            <ac:spMk id="5" creationId="{4A10C928-BB78-4F38-9D21-3FD8A079F9B1}"/>
          </ac:spMkLst>
        </pc:spChg>
        <pc:spChg chg="add mod">
          <ac:chgData name="krutika vinchu" userId="83212e5dd3f71741" providerId="LiveId" clId="{DE077356-6EA1-40D1-AA9F-3C943AE122F6}" dt="2021-10-20T11:11:11.263" v="108" actId="208"/>
          <ac:spMkLst>
            <pc:docMk/>
            <pc:sldMk cId="1200639913" sldId="304"/>
            <ac:spMk id="6" creationId="{1B523F90-DCAA-4BC2-AA4A-AAEF1D64B6C7}"/>
          </ac:spMkLst>
        </pc:spChg>
        <pc:spChg chg="add mod">
          <ac:chgData name="krutika vinchu" userId="83212e5dd3f71741" providerId="LiveId" clId="{DE077356-6EA1-40D1-AA9F-3C943AE122F6}" dt="2021-10-20T11:15:44.881" v="181" actId="1076"/>
          <ac:spMkLst>
            <pc:docMk/>
            <pc:sldMk cId="1200639913" sldId="304"/>
            <ac:spMk id="7" creationId="{01E3F03D-FABD-4B01-BD46-8E4033E32CBD}"/>
          </ac:spMkLst>
        </pc:spChg>
        <pc:spChg chg="add mod">
          <ac:chgData name="krutika vinchu" userId="83212e5dd3f71741" providerId="LiveId" clId="{DE077356-6EA1-40D1-AA9F-3C943AE122F6}" dt="2021-10-20T11:15:41.850" v="180" actId="1076"/>
          <ac:spMkLst>
            <pc:docMk/>
            <pc:sldMk cId="1200639913" sldId="304"/>
            <ac:spMk id="8" creationId="{F2873B05-A964-441E-A0BF-3E6597644515}"/>
          </ac:spMkLst>
        </pc:spChg>
        <pc:spChg chg="add mod">
          <ac:chgData name="krutika vinchu" userId="83212e5dd3f71741" providerId="LiveId" clId="{DE077356-6EA1-40D1-AA9F-3C943AE122F6}" dt="2021-10-20T11:18:03.248" v="206" actId="1076"/>
          <ac:spMkLst>
            <pc:docMk/>
            <pc:sldMk cId="1200639913" sldId="304"/>
            <ac:spMk id="9" creationId="{6DA0BC97-412D-435B-AE96-CAC07CE45108}"/>
          </ac:spMkLst>
        </pc:spChg>
        <pc:spChg chg="add mod">
          <ac:chgData name="krutika vinchu" userId="83212e5dd3f71741" providerId="LiveId" clId="{DE077356-6EA1-40D1-AA9F-3C943AE122F6}" dt="2021-10-20T11:19:21.509" v="218" actId="1076"/>
          <ac:spMkLst>
            <pc:docMk/>
            <pc:sldMk cId="1200639913" sldId="304"/>
            <ac:spMk id="10" creationId="{183AE37F-C827-4D19-8EDA-32D2E4E7703B}"/>
          </ac:spMkLst>
        </pc:spChg>
        <pc:spChg chg="add mod">
          <ac:chgData name="krutika vinchu" userId="83212e5dd3f71741" providerId="LiveId" clId="{DE077356-6EA1-40D1-AA9F-3C943AE122F6}" dt="2021-10-20T11:20:27.586" v="244" actId="1076"/>
          <ac:spMkLst>
            <pc:docMk/>
            <pc:sldMk cId="1200639913" sldId="304"/>
            <ac:spMk id="11" creationId="{9970DA73-A58C-404D-99F1-EF4BB23E6BCD}"/>
          </ac:spMkLst>
        </pc:spChg>
        <pc:spChg chg="add mod">
          <ac:chgData name="krutika vinchu" userId="83212e5dd3f71741" providerId="LiveId" clId="{DE077356-6EA1-40D1-AA9F-3C943AE122F6}" dt="2021-10-20T11:21:02.470" v="248" actId="1076"/>
          <ac:spMkLst>
            <pc:docMk/>
            <pc:sldMk cId="1200639913" sldId="304"/>
            <ac:spMk id="12" creationId="{4DB0A8F1-64B3-44C6-B755-2DAF6B8EC368}"/>
          </ac:spMkLst>
        </pc:spChg>
        <pc:spChg chg="add mod">
          <ac:chgData name="krutika vinchu" userId="83212e5dd3f71741" providerId="LiveId" clId="{DE077356-6EA1-40D1-AA9F-3C943AE122F6}" dt="2021-10-20T11:21:59.014" v="267" actId="208"/>
          <ac:spMkLst>
            <pc:docMk/>
            <pc:sldMk cId="1200639913" sldId="304"/>
            <ac:spMk id="13" creationId="{7F7E14BF-2B6B-4E01-83A4-C2C6003E5515}"/>
          </ac:spMkLst>
        </pc:spChg>
        <pc:spChg chg="add mod">
          <ac:chgData name="krutika vinchu" userId="83212e5dd3f71741" providerId="LiveId" clId="{DE077356-6EA1-40D1-AA9F-3C943AE122F6}" dt="2021-10-20T11:22:08.435" v="268" actId="1076"/>
          <ac:spMkLst>
            <pc:docMk/>
            <pc:sldMk cId="1200639913" sldId="304"/>
            <ac:spMk id="14" creationId="{186E61D5-FD1D-4066-AC98-E09BBACBD6CB}"/>
          </ac:spMkLst>
        </pc:spChg>
        <pc:spChg chg="add mod">
          <ac:chgData name="krutika vinchu" userId="83212e5dd3f71741" providerId="LiveId" clId="{DE077356-6EA1-40D1-AA9F-3C943AE122F6}" dt="2021-10-20T11:28:34.438" v="316" actId="1076"/>
          <ac:spMkLst>
            <pc:docMk/>
            <pc:sldMk cId="1200639913" sldId="304"/>
            <ac:spMk id="21" creationId="{C5BF8C9A-50A8-49FB-B949-F49A4F8A59C6}"/>
          </ac:spMkLst>
        </pc:spChg>
        <pc:spChg chg="add mod">
          <ac:chgData name="krutika vinchu" userId="83212e5dd3f71741" providerId="LiveId" clId="{DE077356-6EA1-40D1-AA9F-3C943AE122F6}" dt="2021-10-20T11:29:03.226" v="321" actId="1076"/>
          <ac:spMkLst>
            <pc:docMk/>
            <pc:sldMk cId="1200639913" sldId="304"/>
            <ac:spMk id="22" creationId="{6559620E-F21D-4A60-A89E-B08DE5DAAA0F}"/>
          </ac:spMkLst>
        </pc:spChg>
        <pc:spChg chg="add del mod">
          <ac:chgData name="krutika vinchu" userId="83212e5dd3f71741" providerId="LiveId" clId="{DE077356-6EA1-40D1-AA9F-3C943AE122F6}" dt="2021-10-20T11:49:27.185" v="337" actId="478"/>
          <ac:spMkLst>
            <pc:docMk/>
            <pc:sldMk cId="1200639913" sldId="304"/>
            <ac:spMk id="23" creationId="{4CCF58D3-EA27-4CE4-A026-84C4E2603DF4}"/>
          </ac:spMkLst>
        </pc:spChg>
        <pc:spChg chg="add mod">
          <ac:chgData name="krutika vinchu" userId="83212e5dd3f71741" providerId="LiveId" clId="{DE077356-6EA1-40D1-AA9F-3C943AE122F6}" dt="2021-10-20T13:32:41.357" v="410" actId="208"/>
          <ac:spMkLst>
            <pc:docMk/>
            <pc:sldMk cId="1200639913" sldId="304"/>
            <ac:spMk id="25" creationId="{67C95FB0-2D03-4F33-BDAE-EF17A8DD7051}"/>
          </ac:spMkLst>
        </pc:spChg>
        <pc:graphicFrameChg chg="add mod modGraphic">
          <ac:chgData name="krutika vinchu" userId="83212e5dd3f71741" providerId="LiveId" clId="{DE077356-6EA1-40D1-AA9F-3C943AE122F6}" dt="2021-10-20T14:14:27.898" v="647" actId="14100"/>
          <ac:graphicFrameMkLst>
            <pc:docMk/>
            <pc:sldMk cId="1200639913" sldId="304"/>
            <ac:graphicFrameMk id="2" creationId="{4CF2FD27-07B6-4FA2-A429-D32A545FFA6E}"/>
          </ac:graphicFrameMkLst>
        </pc:graphicFrameChg>
        <pc:graphicFrameChg chg="add mod modGraphic">
          <ac:chgData name="krutika vinchu" userId="83212e5dd3f71741" providerId="LiveId" clId="{DE077356-6EA1-40D1-AA9F-3C943AE122F6}" dt="2021-10-20T13:32:50.787" v="411" actId="1076"/>
          <ac:graphicFrameMkLst>
            <pc:docMk/>
            <pc:sldMk cId="1200639913" sldId="304"/>
            <ac:graphicFrameMk id="24" creationId="{D29465C0-3419-4098-8057-C6AE133F49C0}"/>
          </ac:graphicFrameMkLst>
        </pc:graphicFrameChg>
        <pc:picChg chg="mod">
          <ac:chgData name="krutika vinchu" userId="83212e5dd3f71741" providerId="LiveId" clId="{DE077356-6EA1-40D1-AA9F-3C943AE122F6}" dt="2021-10-20T13:36:35.024" v="435" actId="1035"/>
          <ac:picMkLst>
            <pc:docMk/>
            <pc:sldMk cId="1200639913" sldId="304"/>
            <ac:picMk id="3" creationId="{03215AB6-DECF-4445-B67A-4E3036AF7612}"/>
          </ac:picMkLst>
        </pc:picChg>
        <pc:cxnChg chg="add del mod">
          <ac:chgData name="krutika vinchu" userId="83212e5dd3f71741" providerId="LiveId" clId="{DE077356-6EA1-40D1-AA9F-3C943AE122F6}" dt="2021-10-20T11:27:47.260" v="307" actId="478"/>
          <ac:cxnSpMkLst>
            <pc:docMk/>
            <pc:sldMk cId="1200639913" sldId="304"/>
            <ac:cxnSpMk id="16" creationId="{9B3E83B4-1F1B-443D-8F5B-61663D1A4963}"/>
          </ac:cxnSpMkLst>
        </pc:cxnChg>
        <pc:cxnChg chg="add del mod">
          <ac:chgData name="krutika vinchu" userId="83212e5dd3f71741" providerId="LiveId" clId="{DE077356-6EA1-40D1-AA9F-3C943AE122F6}" dt="2021-10-20T11:27:50.500" v="308" actId="478"/>
          <ac:cxnSpMkLst>
            <pc:docMk/>
            <pc:sldMk cId="1200639913" sldId="304"/>
            <ac:cxnSpMk id="18" creationId="{7DCBEB4B-F522-495F-BB89-1C4991489143}"/>
          </ac:cxnSpMkLst>
        </pc:cxnChg>
      </pc:sldChg>
      <pc:sldChg chg="addSp delSp modSp new mod modAnim">
        <pc:chgData name="krutika vinchu" userId="83212e5dd3f71741" providerId="LiveId" clId="{DE077356-6EA1-40D1-AA9F-3C943AE122F6}" dt="2021-10-20T14:14:46.389" v="655" actId="1035"/>
        <pc:sldMkLst>
          <pc:docMk/>
          <pc:sldMk cId="4160562284" sldId="305"/>
        </pc:sldMkLst>
        <pc:spChg chg="add mod">
          <ac:chgData name="krutika vinchu" userId="83212e5dd3f71741" providerId="LiveId" clId="{DE077356-6EA1-40D1-AA9F-3C943AE122F6}" dt="2021-10-20T13:45:55.060" v="440"/>
          <ac:spMkLst>
            <pc:docMk/>
            <pc:sldMk cId="4160562284" sldId="305"/>
            <ac:spMk id="4" creationId="{358ECFD8-9919-4F3B-9438-C410473937E0}"/>
          </ac:spMkLst>
        </pc:spChg>
        <pc:spChg chg="add del mod">
          <ac:chgData name="krutika vinchu" userId="83212e5dd3f71741" providerId="LiveId" clId="{DE077356-6EA1-40D1-AA9F-3C943AE122F6}" dt="2021-10-20T13:52:53.653" v="443" actId="478"/>
          <ac:spMkLst>
            <pc:docMk/>
            <pc:sldMk cId="4160562284" sldId="305"/>
            <ac:spMk id="6" creationId="{4EED8193-11BB-4F9B-A99F-D5DF759EEAC5}"/>
          </ac:spMkLst>
        </pc:spChg>
        <pc:spChg chg="mod topLvl">
          <ac:chgData name="krutika vinchu" userId="83212e5dd3f71741" providerId="LiveId" clId="{DE077356-6EA1-40D1-AA9F-3C943AE122F6}" dt="2021-10-20T14:11:14.297" v="616" actId="1076"/>
          <ac:spMkLst>
            <pc:docMk/>
            <pc:sldMk cId="4160562284" sldId="305"/>
            <ac:spMk id="8" creationId="{86389911-DB83-49ED-95E1-9DB7E06446F0}"/>
          </ac:spMkLst>
        </pc:spChg>
        <pc:spChg chg="mod topLvl">
          <ac:chgData name="krutika vinchu" userId="83212e5dd3f71741" providerId="LiveId" clId="{DE077356-6EA1-40D1-AA9F-3C943AE122F6}" dt="2021-10-20T14:12:28.400" v="630" actId="207"/>
          <ac:spMkLst>
            <pc:docMk/>
            <pc:sldMk cId="4160562284" sldId="305"/>
            <ac:spMk id="9" creationId="{CCBD1CCA-9D4E-48F1-8BAC-0B8BF40A1A87}"/>
          </ac:spMkLst>
        </pc:spChg>
        <pc:spChg chg="del mod topLvl">
          <ac:chgData name="krutika vinchu" userId="83212e5dd3f71741" providerId="LiveId" clId="{DE077356-6EA1-40D1-AA9F-3C943AE122F6}" dt="2021-10-20T13:56:15.214" v="533" actId="478"/>
          <ac:spMkLst>
            <pc:docMk/>
            <pc:sldMk cId="4160562284" sldId="305"/>
            <ac:spMk id="10" creationId="{3540BBB5-A8CC-497F-94E9-2D2D27F4F8FE}"/>
          </ac:spMkLst>
        </pc:spChg>
        <pc:spChg chg="mod topLvl">
          <ac:chgData name="krutika vinchu" userId="83212e5dd3f71741" providerId="LiveId" clId="{DE077356-6EA1-40D1-AA9F-3C943AE122F6}" dt="2021-10-20T14:12:35.278" v="633" actId="207"/>
          <ac:spMkLst>
            <pc:docMk/>
            <pc:sldMk cId="4160562284" sldId="305"/>
            <ac:spMk id="11" creationId="{4C4469BC-D1D8-4FF5-9CC3-8583A2218116}"/>
          </ac:spMkLst>
        </pc:spChg>
        <pc:spChg chg="del mod topLvl">
          <ac:chgData name="krutika vinchu" userId="83212e5dd3f71741" providerId="LiveId" clId="{DE077356-6EA1-40D1-AA9F-3C943AE122F6}" dt="2021-10-20T13:56:14.549" v="532" actId="478"/>
          <ac:spMkLst>
            <pc:docMk/>
            <pc:sldMk cId="4160562284" sldId="305"/>
            <ac:spMk id="12" creationId="{732252AA-605C-4BBF-A221-82AD6D4727AC}"/>
          </ac:spMkLst>
        </pc:spChg>
        <pc:spChg chg="mod topLvl">
          <ac:chgData name="krutika vinchu" userId="83212e5dd3f71741" providerId="LiveId" clId="{DE077356-6EA1-40D1-AA9F-3C943AE122F6}" dt="2021-10-20T14:12:37.741" v="634" actId="207"/>
          <ac:spMkLst>
            <pc:docMk/>
            <pc:sldMk cId="4160562284" sldId="305"/>
            <ac:spMk id="13" creationId="{63A06CA6-9D60-46D3-ACC1-A3E1276AC2A5}"/>
          </ac:spMkLst>
        </pc:spChg>
        <pc:spChg chg="del mod topLvl">
          <ac:chgData name="krutika vinchu" userId="83212e5dd3f71741" providerId="LiveId" clId="{DE077356-6EA1-40D1-AA9F-3C943AE122F6}" dt="2021-10-20T13:56:16.031" v="534" actId="478"/>
          <ac:spMkLst>
            <pc:docMk/>
            <pc:sldMk cId="4160562284" sldId="305"/>
            <ac:spMk id="14" creationId="{8AF22C52-FAD1-4FB6-AEA5-BC872644D047}"/>
          </ac:spMkLst>
        </pc:spChg>
        <pc:spChg chg="mod topLvl">
          <ac:chgData name="krutika vinchu" userId="83212e5dd3f71741" providerId="LiveId" clId="{DE077356-6EA1-40D1-AA9F-3C943AE122F6}" dt="2021-10-20T14:12:41.215" v="635" actId="207"/>
          <ac:spMkLst>
            <pc:docMk/>
            <pc:sldMk cId="4160562284" sldId="305"/>
            <ac:spMk id="15" creationId="{21F95CA6-2F3A-42F7-AA15-875E42911CC9}"/>
          </ac:spMkLst>
        </pc:spChg>
        <pc:spChg chg="add del mod">
          <ac:chgData name="krutika vinchu" userId="83212e5dd3f71741" providerId="LiveId" clId="{DE077356-6EA1-40D1-AA9F-3C943AE122F6}" dt="2021-10-20T13:56:54.069" v="545" actId="478"/>
          <ac:spMkLst>
            <pc:docMk/>
            <pc:sldMk cId="4160562284" sldId="305"/>
            <ac:spMk id="16" creationId="{559B3C26-A364-4951-8B4F-CC589D735A8C}"/>
          </ac:spMkLst>
        </pc:spChg>
        <pc:spChg chg="add del mod">
          <ac:chgData name="krutika vinchu" userId="83212e5dd3f71741" providerId="LiveId" clId="{DE077356-6EA1-40D1-AA9F-3C943AE122F6}" dt="2021-10-20T13:56:53.406" v="544" actId="478"/>
          <ac:spMkLst>
            <pc:docMk/>
            <pc:sldMk cId="4160562284" sldId="305"/>
            <ac:spMk id="17" creationId="{79026D23-93D3-4202-83B0-29F862F32783}"/>
          </ac:spMkLst>
        </pc:spChg>
        <pc:spChg chg="add mod">
          <ac:chgData name="krutika vinchu" userId="83212e5dd3f71741" providerId="LiveId" clId="{DE077356-6EA1-40D1-AA9F-3C943AE122F6}" dt="2021-10-20T14:11:50.135" v="622" actId="1076"/>
          <ac:spMkLst>
            <pc:docMk/>
            <pc:sldMk cId="4160562284" sldId="305"/>
            <ac:spMk id="18" creationId="{1B334103-06E1-450E-A72B-4F586000E3BD}"/>
          </ac:spMkLst>
        </pc:spChg>
        <pc:spChg chg="add mod">
          <ac:chgData name="krutika vinchu" userId="83212e5dd3f71741" providerId="LiveId" clId="{DE077356-6EA1-40D1-AA9F-3C943AE122F6}" dt="2021-10-20T14:10:12.608" v="608" actId="255"/>
          <ac:spMkLst>
            <pc:docMk/>
            <pc:sldMk cId="4160562284" sldId="305"/>
            <ac:spMk id="19" creationId="{33649E9D-47C3-4434-BB5F-77AF5B309240}"/>
          </ac:spMkLst>
        </pc:spChg>
        <pc:spChg chg="add mod">
          <ac:chgData name="krutika vinchu" userId="83212e5dd3f71741" providerId="LiveId" clId="{DE077356-6EA1-40D1-AA9F-3C943AE122F6}" dt="2021-10-20T14:12:00.007" v="624" actId="1076"/>
          <ac:spMkLst>
            <pc:docMk/>
            <pc:sldMk cId="4160562284" sldId="305"/>
            <ac:spMk id="20" creationId="{2B6800CB-C846-4A0F-94BA-8F54C667828F}"/>
          </ac:spMkLst>
        </pc:spChg>
        <pc:grpChg chg="del mod">
          <ac:chgData name="krutika vinchu" userId="83212e5dd3f71741" providerId="LiveId" clId="{DE077356-6EA1-40D1-AA9F-3C943AE122F6}" dt="2021-10-20T13:55:53.187" v="527" actId="165"/>
          <ac:grpSpMkLst>
            <pc:docMk/>
            <pc:sldMk cId="4160562284" sldId="305"/>
            <ac:grpSpMk id="7" creationId="{E07D32B6-55D2-42DC-B190-37167C4AA278}"/>
          </ac:grpSpMkLst>
        </pc:grpChg>
        <pc:graphicFrameChg chg="add del mod modGraphic">
          <ac:chgData name="krutika vinchu" userId="83212e5dd3f71741" providerId="LiveId" clId="{DE077356-6EA1-40D1-AA9F-3C943AE122F6}" dt="2021-10-20T13:55:46.660" v="526" actId="18245"/>
          <ac:graphicFrameMkLst>
            <pc:docMk/>
            <pc:sldMk cId="4160562284" sldId="305"/>
            <ac:graphicFrameMk id="5" creationId="{8011AFA9-F352-4B7E-BCCB-78EFF84766C3}"/>
          </ac:graphicFrameMkLst>
        </pc:graphicFrameChg>
        <pc:picChg chg="add del mod">
          <ac:chgData name="krutika vinchu" userId="83212e5dd3f71741" providerId="LiveId" clId="{DE077356-6EA1-40D1-AA9F-3C943AE122F6}" dt="2021-10-20T13:45:08.198" v="438" actId="478"/>
          <ac:picMkLst>
            <pc:docMk/>
            <pc:sldMk cId="4160562284" sldId="305"/>
            <ac:picMk id="2" creationId="{B8ABA0AA-B4AA-42A1-BD4A-E2F1C1D336B5}"/>
          </ac:picMkLst>
        </pc:picChg>
        <pc:picChg chg="add mod">
          <ac:chgData name="krutika vinchu" userId="83212e5dd3f71741" providerId="LiveId" clId="{DE077356-6EA1-40D1-AA9F-3C943AE122F6}" dt="2021-10-20T14:14:46.389" v="655" actId="1035"/>
          <ac:picMkLst>
            <pc:docMk/>
            <pc:sldMk cId="4160562284" sldId="305"/>
            <ac:picMk id="3" creationId="{0F6B6C9A-9119-4B75-99FB-26F135B8F993}"/>
          </ac:picMkLst>
        </pc:picChg>
      </pc:sldChg>
      <pc:sldChg chg="addSp delSp modSp new mod modTransition">
        <pc:chgData name="krutika vinchu" userId="83212e5dd3f71741" providerId="LiveId" clId="{DE077356-6EA1-40D1-AA9F-3C943AE122F6}" dt="2021-10-20T14:37:50.346" v="776"/>
        <pc:sldMkLst>
          <pc:docMk/>
          <pc:sldMk cId="801495363" sldId="306"/>
        </pc:sldMkLst>
        <pc:spChg chg="add del">
          <ac:chgData name="krutika vinchu" userId="83212e5dd3f71741" providerId="LiveId" clId="{DE077356-6EA1-40D1-AA9F-3C943AE122F6}" dt="2021-10-20T14:24:22.329" v="658" actId="22"/>
          <ac:spMkLst>
            <pc:docMk/>
            <pc:sldMk cId="801495363" sldId="306"/>
            <ac:spMk id="3" creationId="{97A5B1E8-FC1C-4E88-ABB6-8BF7790004F2}"/>
          </ac:spMkLst>
        </pc:spChg>
        <pc:spChg chg="add mod">
          <ac:chgData name="krutika vinchu" userId="83212e5dd3f71741" providerId="LiveId" clId="{DE077356-6EA1-40D1-AA9F-3C943AE122F6}" dt="2021-10-20T14:36:00.281" v="774" actId="1076"/>
          <ac:spMkLst>
            <pc:docMk/>
            <pc:sldMk cId="801495363" sldId="306"/>
            <ac:spMk id="6" creationId="{0B36BFB8-3B1E-40CC-85C2-708FBFC67325}"/>
          </ac:spMkLst>
        </pc:spChg>
        <pc:picChg chg="add mod">
          <ac:chgData name="krutika vinchu" userId="83212e5dd3f71741" providerId="LiveId" clId="{DE077356-6EA1-40D1-AA9F-3C943AE122F6}" dt="2021-10-20T14:31:41.928" v="754"/>
          <ac:picMkLst>
            <pc:docMk/>
            <pc:sldMk cId="801495363" sldId="306"/>
            <ac:picMk id="5" creationId="{DBAF9AE7-398A-46C9-99E1-CF7ED8B1BA2A}"/>
          </ac:picMkLst>
        </pc:picChg>
      </pc:sldChg>
      <pc:sldChg chg="addSp delSp modSp new mod modTransition setBg delAnim modAnim">
        <pc:chgData name="krutika vinchu" userId="83212e5dd3f71741" providerId="LiveId" clId="{DE077356-6EA1-40D1-AA9F-3C943AE122F6}" dt="2021-10-21T10:01:32.232" v="1275"/>
        <pc:sldMkLst>
          <pc:docMk/>
          <pc:sldMk cId="2929440677" sldId="307"/>
        </pc:sldMkLst>
        <pc:spChg chg="add mod">
          <ac:chgData name="krutika vinchu" userId="83212e5dd3f71741" providerId="LiveId" clId="{DE077356-6EA1-40D1-AA9F-3C943AE122F6}" dt="2021-10-20T14:41:48.209" v="928" actId="1076"/>
          <ac:spMkLst>
            <pc:docMk/>
            <pc:sldMk cId="2929440677" sldId="307"/>
            <ac:spMk id="3" creationId="{7F5A8665-F231-4BAA-92B5-9BF2631A9518}"/>
          </ac:spMkLst>
        </pc:spChg>
        <pc:spChg chg="add del mod">
          <ac:chgData name="krutika vinchu" userId="83212e5dd3f71741" providerId="LiveId" clId="{DE077356-6EA1-40D1-AA9F-3C943AE122F6}" dt="2021-10-20T14:45:21.422" v="951" actId="478"/>
          <ac:spMkLst>
            <pc:docMk/>
            <pc:sldMk cId="2929440677" sldId="307"/>
            <ac:spMk id="4" creationId="{BD314639-E721-4C20-BC0D-2F8369125C90}"/>
          </ac:spMkLst>
        </pc:spChg>
        <pc:spChg chg="add del mod">
          <ac:chgData name="krutika vinchu" userId="83212e5dd3f71741" providerId="LiveId" clId="{DE077356-6EA1-40D1-AA9F-3C943AE122F6}" dt="2021-10-20T14:43:55.769" v="945" actId="478"/>
          <ac:spMkLst>
            <pc:docMk/>
            <pc:sldMk cId="2929440677" sldId="307"/>
            <ac:spMk id="5" creationId="{6E1BC781-F8BE-4908-8D57-926E4987532C}"/>
          </ac:spMkLst>
        </pc:spChg>
        <pc:spChg chg="mod topLvl">
          <ac:chgData name="krutika vinchu" userId="83212e5dd3f71741" providerId="LiveId" clId="{DE077356-6EA1-40D1-AA9F-3C943AE122F6}" dt="2021-10-20T15:05:54.174" v="1063" actId="164"/>
          <ac:spMkLst>
            <pc:docMk/>
            <pc:sldMk cId="2929440677" sldId="307"/>
            <ac:spMk id="8" creationId="{71CF9040-4F91-4B46-ABFC-B3BD3B4BC8B0}"/>
          </ac:spMkLst>
        </pc:spChg>
        <pc:spChg chg="mod topLvl">
          <ac:chgData name="krutika vinchu" userId="83212e5dd3f71741" providerId="LiveId" clId="{DE077356-6EA1-40D1-AA9F-3C943AE122F6}" dt="2021-10-20T15:09:49.172" v="1087" actId="164"/>
          <ac:spMkLst>
            <pc:docMk/>
            <pc:sldMk cId="2929440677" sldId="307"/>
            <ac:spMk id="9" creationId="{62CFA5F5-F1BA-4B93-89A6-32B906DED3D4}"/>
          </ac:spMkLst>
        </pc:spChg>
        <pc:spChg chg="mod ord topLvl">
          <ac:chgData name="krutika vinchu" userId="83212e5dd3f71741" providerId="LiveId" clId="{DE077356-6EA1-40D1-AA9F-3C943AE122F6}" dt="2021-10-20T15:08:58.745" v="1084" actId="164"/>
          <ac:spMkLst>
            <pc:docMk/>
            <pc:sldMk cId="2929440677" sldId="307"/>
            <ac:spMk id="10" creationId="{301FCADF-6BC1-42F1-989A-C0B4E10B8436}"/>
          </ac:spMkLst>
        </pc:spChg>
        <pc:spChg chg="mod topLvl">
          <ac:chgData name="krutika vinchu" userId="83212e5dd3f71741" providerId="LiveId" clId="{DE077356-6EA1-40D1-AA9F-3C943AE122F6}" dt="2021-10-20T15:17:32.479" v="1142" actId="20577"/>
          <ac:spMkLst>
            <pc:docMk/>
            <pc:sldMk cId="2929440677" sldId="307"/>
            <ac:spMk id="11" creationId="{1AEA35DA-5DBE-49FB-A20C-CF0639B3C6E4}"/>
          </ac:spMkLst>
        </pc:spChg>
        <pc:spChg chg="mod topLvl">
          <ac:chgData name="krutika vinchu" userId="83212e5dd3f71741" providerId="LiveId" clId="{DE077356-6EA1-40D1-AA9F-3C943AE122F6}" dt="2021-10-20T15:17:23.447" v="1141" actId="20577"/>
          <ac:spMkLst>
            <pc:docMk/>
            <pc:sldMk cId="2929440677" sldId="307"/>
            <ac:spMk id="12" creationId="{3C1B85D7-8734-4B04-AF00-3BBAEFF0A993}"/>
          </ac:spMkLst>
        </pc:spChg>
        <pc:spChg chg="mod topLvl">
          <ac:chgData name="krutika vinchu" userId="83212e5dd3f71741" providerId="LiveId" clId="{DE077356-6EA1-40D1-AA9F-3C943AE122F6}" dt="2021-10-20T15:17:23.088" v="1140" actId="20577"/>
          <ac:spMkLst>
            <pc:docMk/>
            <pc:sldMk cId="2929440677" sldId="307"/>
            <ac:spMk id="13" creationId="{5B386FB9-790F-4384-B0CD-A70F375F0F90}"/>
          </ac:spMkLst>
        </pc:spChg>
        <pc:spChg chg="mod topLvl">
          <ac:chgData name="krutika vinchu" userId="83212e5dd3f71741" providerId="LiveId" clId="{DE077356-6EA1-40D1-AA9F-3C943AE122F6}" dt="2021-10-20T15:17:22.650" v="1139" actId="20577"/>
          <ac:spMkLst>
            <pc:docMk/>
            <pc:sldMk cId="2929440677" sldId="307"/>
            <ac:spMk id="14" creationId="{1EA7A732-B666-42AE-9F9D-CC3B67FC6304}"/>
          </ac:spMkLst>
        </pc:spChg>
        <pc:spChg chg="mod">
          <ac:chgData name="krutika vinchu" userId="83212e5dd3f71741" providerId="LiveId" clId="{DE077356-6EA1-40D1-AA9F-3C943AE122F6}" dt="2021-10-20T15:11:27.156" v="1094" actId="208"/>
          <ac:spMkLst>
            <pc:docMk/>
            <pc:sldMk cId="2929440677" sldId="307"/>
            <ac:spMk id="18" creationId="{FF5AE1B3-A31B-44C7-801F-136E1E93A2B3}"/>
          </ac:spMkLst>
        </pc:spChg>
        <pc:spChg chg="mod">
          <ac:chgData name="krutika vinchu" userId="83212e5dd3f71741" providerId="LiveId" clId="{DE077356-6EA1-40D1-AA9F-3C943AE122F6}" dt="2021-10-20T15:12:18.364" v="1100" actId="20577"/>
          <ac:spMkLst>
            <pc:docMk/>
            <pc:sldMk cId="2929440677" sldId="307"/>
            <ac:spMk id="19" creationId="{D5732924-55E0-4515-A648-8A46D867D601}"/>
          </ac:spMkLst>
        </pc:spChg>
        <pc:spChg chg="add mod">
          <ac:chgData name="krutika vinchu" userId="83212e5dd3f71741" providerId="LiveId" clId="{DE077356-6EA1-40D1-AA9F-3C943AE122F6}" dt="2021-10-20T15:35:02.427" v="1196" actId="208"/>
          <ac:spMkLst>
            <pc:docMk/>
            <pc:sldMk cId="2929440677" sldId="307"/>
            <ac:spMk id="22" creationId="{9910E5D8-E508-4DD6-86D8-4D1FCA08DC28}"/>
          </ac:spMkLst>
        </pc:spChg>
        <pc:spChg chg="add mod">
          <ac:chgData name="krutika vinchu" userId="83212e5dd3f71741" providerId="LiveId" clId="{DE077356-6EA1-40D1-AA9F-3C943AE122F6}" dt="2021-10-20T15:35:26.573" v="1207" actId="20577"/>
          <ac:spMkLst>
            <pc:docMk/>
            <pc:sldMk cId="2929440677" sldId="307"/>
            <ac:spMk id="23" creationId="{53765C3C-EF09-4499-A5B0-DA600B9C6C26}"/>
          </ac:spMkLst>
        </pc:spChg>
        <pc:spChg chg="add del mod">
          <ac:chgData name="krutika vinchu" userId="83212e5dd3f71741" providerId="LiveId" clId="{DE077356-6EA1-40D1-AA9F-3C943AE122F6}" dt="2021-10-20T15:35:17.370" v="1201" actId="478"/>
          <ac:spMkLst>
            <pc:docMk/>
            <pc:sldMk cId="2929440677" sldId="307"/>
            <ac:spMk id="24" creationId="{39DD22F0-447D-40F2-BFF5-0A1643FD2B78}"/>
          </ac:spMkLst>
        </pc:spChg>
        <pc:grpChg chg="del mod">
          <ac:chgData name="krutika vinchu" userId="83212e5dd3f71741" providerId="LiveId" clId="{DE077356-6EA1-40D1-AA9F-3C943AE122F6}" dt="2021-10-20T14:51:11.062" v="1030" actId="165"/>
          <ac:grpSpMkLst>
            <pc:docMk/>
            <pc:sldMk cId="2929440677" sldId="307"/>
            <ac:grpSpMk id="7" creationId="{19E0A9B6-66C2-460B-9F85-442711548933}"/>
          </ac:grpSpMkLst>
        </pc:grpChg>
        <pc:grpChg chg="add mod">
          <ac:chgData name="krutika vinchu" userId="83212e5dd3f71741" providerId="LiveId" clId="{DE077356-6EA1-40D1-AA9F-3C943AE122F6}" dt="2021-10-20T14:51:31.540" v="1033" actId="338"/>
          <ac:grpSpMkLst>
            <pc:docMk/>
            <pc:sldMk cId="2929440677" sldId="307"/>
            <ac:grpSpMk id="15" creationId="{012CC25C-C7DC-4095-8A14-7FDE870BF864}"/>
          </ac:grpSpMkLst>
        </pc:grpChg>
        <pc:grpChg chg="add mod ord">
          <ac:chgData name="krutika vinchu" userId="83212e5dd3f71741" providerId="LiveId" clId="{DE077356-6EA1-40D1-AA9F-3C943AE122F6}" dt="2021-10-20T15:08:58.745" v="1084" actId="164"/>
          <ac:grpSpMkLst>
            <pc:docMk/>
            <pc:sldMk cId="2929440677" sldId="307"/>
            <ac:grpSpMk id="16" creationId="{5C894A57-C765-476C-8CEE-BD6EC866F4E1}"/>
          </ac:grpSpMkLst>
        </pc:grpChg>
        <pc:grpChg chg="add del mod">
          <ac:chgData name="krutika vinchu" userId="83212e5dd3f71741" providerId="LiveId" clId="{DE077356-6EA1-40D1-AA9F-3C943AE122F6}" dt="2021-10-20T15:17:58.863" v="1144" actId="21"/>
          <ac:grpSpMkLst>
            <pc:docMk/>
            <pc:sldMk cId="2929440677" sldId="307"/>
            <ac:grpSpMk id="17" creationId="{FDC7E471-A8A6-494B-9231-53C0F658C83F}"/>
          </ac:grpSpMkLst>
        </pc:grpChg>
        <pc:grpChg chg="add mod">
          <ac:chgData name="krutika vinchu" userId="83212e5dd3f71741" providerId="LiveId" clId="{DE077356-6EA1-40D1-AA9F-3C943AE122F6}" dt="2021-10-20T15:09:49.172" v="1087" actId="164"/>
          <ac:grpSpMkLst>
            <pc:docMk/>
            <pc:sldMk cId="2929440677" sldId="307"/>
            <ac:grpSpMk id="20" creationId="{EE401F16-8F70-4991-ABCD-4172E7E15622}"/>
          </ac:grpSpMkLst>
        </pc:grpChg>
        <pc:grpChg chg="add mod">
          <ac:chgData name="krutika vinchu" userId="83212e5dd3f71741" providerId="LiveId" clId="{DE077356-6EA1-40D1-AA9F-3C943AE122F6}" dt="2021-10-20T15:14:15.095" v="1102" actId="1076"/>
          <ac:grpSpMkLst>
            <pc:docMk/>
            <pc:sldMk cId="2929440677" sldId="307"/>
            <ac:grpSpMk id="21" creationId="{E6F6095C-32B3-42A2-8AF2-35D2CE7C23D6}"/>
          </ac:grpSpMkLst>
        </pc:grpChg>
        <pc:graphicFrameChg chg="add del mod ord">
          <ac:chgData name="krutika vinchu" userId="83212e5dd3f71741" providerId="LiveId" clId="{DE077356-6EA1-40D1-AA9F-3C943AE122F6}" dt="2021-10-20T14:50:58.450" v="1029" actId="18245"/>
          <ac:graphicFrameMkLst>
            <pc:docMk/>
            <pc:sldMk cId="2929440677" sldId="307"/>
            <ac:graphicFrameMk id="6" creationId="{03CDAFE1-774D-4757-A8BD-592710CC81AD}"/>
          </ac:graphicFrameMkLst>
        </pc:graphicFrameChg>
        <pc:picChg chg="add mod">
          <ac:chgData name="krutika vinchu" userId="83212e5dd3f71741" providerId="LiveId" clId="{DE077356-6EA1-40D1-AA9F-3C943AE122F6}" dt="2021-10-20T15:07:40.100" v="1068" actId="1076"/>
          <ac:picMkLst>
            <pc:docMk/>
            <pc:sldMk cId="2929440677" sldId="307"/>
            <ac:picMk id="2" creationId="{ABC36D2C-5603-46B8-82D1-1AA2C62D51F3}"/>
          </ac:picMkLst>
        </pc:picChg>
      </pc:sldChg>
      <pc:sldChg chg="addSp delSp modSp new mod modTransition addAnim delAnim modAnim">
        <pc:chgData name="krutika vinchu" userId="83212e5dd3f71741" providerId="LiveId" clId="{DE077356-6EA1-40D1-AA9F-3C943AE122F6}" dt="2021-10-23T15:41:21.034" v="1582" actId="1076"/>
        <pc:sldMkLst>
          <pc:docMk/>
          <pc:sldMk cId="4094291064" sldId="308"/>
        </pc:sldMkLst>
        <pc:spChg chg="mod">
          <ac:chgData name="krutika vinchu" userId="83212e5dd3f71741" providerId="LiveId" clId="{DE077356-6EA1-40D1-AA9F-3C943AE122F6}" dt="2021-10-23T08:48:51.239" v="1467" actId="20577"/>
          <ac:spMkLst>
            <pc:docMk/>
            <pc:sldMk cId="4094291064" sldId="308"/>
            <ac:spMk id="3" creationId="{0EA908FA-B40D-4959-80EC-E00E836F7ACA}"/>
          </ac:spMkLst>
        </pc:spChg>
        <pc:spChg chg="mod">
          <ac:chgData name="krutika vinchu" userId="83212e5dd3f71741" providerId="LiveId" clId="{DE077356-6EA1-40D1-AA9F-3C943AE122F6}" dt="2021-10-20T15:20:45.286" v="1184" actId="1037"/>
          <ac:spMkLst>
            <pc:docMk/>
            <pc:sldMk cId="4094291064" sldId="308"/>
            <ac:spMk id="4" creationId="{B62600B2-1C5F-4F6A-885F-1A71B2351787}"/>
          </ac:spMkLst>
        </pc:spChg>
        <pc:spChg chg="add mod">
          <ac:chgData name="krutika vinchu" userId="83212e5dd3f71741" providerId="LiveId" clId="{DE077356-6EA1-40D1-AA9F-3C943AE122F6}" dt="2021-10-20T15:18:22.328" v="1149"/>
          <ac:spMkLst>
            <pc:docMk/>
            <pc:sldMk cId="4094291064" sldId="308"/>
            <ac:spMk id="6" creationId="{524508E3-52AC-47EE-B6C2-044813946144}"/>
          </ac:spMkLst>
        </pc:spChg>
        <pc:spChg chg="add mod">
          <ac:chgData name="krutika vinchu" userId="83212e5dd3f71741" providerId="LiveId" clId="{DE077356-6EA1-40D1-AA9F-3C943AE122F6}" dt="2021-10-21T09:58:07.200" v="1272" actId="164"/>
          <ac:spMkLst>
            <pc:docMk/>
            <pc:sldMk cId="4094291064" sldId="308"/>
            <ac:spMk id="9" creationId="{F9EDD22B-6C97-43C2-8EBC-7F5A8571418C}"/>
          </ac:spMkLst>
        </pc:spChg>
        <pc:spChg chg="add mod">
          <ac:chgData name="krutika vinchu" userId="83212e5dd3f71741" providerId="LiveId" clId="{DE077356-6EA1-40D1-AA9F-3C943AE122F6}" dt="2021-10-21T09:58:07.200" v="1272" actId="164"/>
          <ac:spMkLst>
            <pc:docMk/>
            <pc:sldMk cId="4094291064" sldId="308"/>
            <ac:spMk id="10" creationId="{C6F4CF60-BB99-4B7C-88CE-BD135E052AE0}"/>
          </ac:spMkLst>
        </pc:spChg>
        <pc:spChg chg="add del mod">
          <ac:chgData name="krutika vinchu" userId="83212e5dd3f71741" providerId="LiveId" clId="{DE077356-6EA1-40D1-AA9F-3C943AE122F6}" dt="2021-10-21T09:57:31.972" v="1267" actId="478"/>
          <ac:spMkLst>
            <pc:docMk/>
            <pc:sldMk cId="4094291064" sldId="308"/>
            <ac:spMk id="11" creationId="{5A58AAC9-92FC-448C-B99E-07357C07FCE1}"/>
          </ac:spMkLst>
        </pc:spChg>
        <pc:grpChg chg="add mod">
          <ac:chgData name="krutika vinchu" userId="83212e5dd3f71741" providerId="LiveId" clId="{DE077356-6EA1-40D1-AA9F-3C943AE122F6}" dt="2021-10-20T15:18:13.364" v="1148" actId="1076"/>
          <ac:grpSpMkLst>
            <pc:docMk/>
            <pc:sldMk cId="4094291064" sldId="308"/>
            <ac:grpSpMk id="2" creationId="{C1AFD544-C945-4E35-BBBD-45AF9437DC69}"/>
          </ac:grpSpMkLst>
        </pc:grpChg>
        <pc:grpChg chg="add mod">
          <ac:chgData name="krutika vinchu" userId="83212e5dd3f71741" providerId="LiveId" clId="{DE077356-6EA1-40D1-AA9F-3C943AE122F6}" dt="2021-10-23T15:41:21.034" v="1582" actId="1076"/>
          <ac:grpSpMkLst>
            <pc:docMk/>
            <pc:sldMk cId="4094291064" sldId="308"/>
            <ac:grpSpMk id="16" creationId="{1D184939-10FE-46B2-A64A-0C549541054A}"/>
          </ac:grpSpMkLst>
        </pc:grpChg>
        <pc:picChg chg="add mod ord">
          <ac:chgData name="krutika vinchu" userId="83212e5dd3f71741" providerId="LiveId" clId="{DE077356-6EA1-40D1-AA9F-3C943AE122F6}" dt="2021-10-20T15:18:09.974" v="1147" actId="167"/>
          <ac:picMkLst>
            <pc:docMk/>
            <pc:sldMk cId="4094291064" sldId="308"/>
            <ac:picMk id="5" creationId="{E73AF1CA-AD0E-4955-B3CB-E896294408FB}"/>
          </ac:picMkLst>
        </pc:picChg>
        <pc:picChg chg="add del mod modCrop">
          <ac:chgData name="krutika vinchu" userId="83212e5dd3f71741" providerId="LiveId" clId="{DE077356-6EA1-40D1-AA9F-3C943AE122F6}" dt="2021-10-23T07:17:51.117" v="1365" actId="732"/>
          <ac:picMkLst>
            <pc:docMk/>
            <pc:sldMk cId="4094291064" sldId="308"/>
            <ac:picMk id="7" creationId="{7E66A5F4-A678-4456-88AB-25D005FC25DA}"/>
          </ac:picMkLst>
        </pc:picChg>
        <pc:picChg chg="add mod">
          <ac:chgData name="krutika vinchu" userId="83212e5dd3f71741" providerId="LiveId" clId="{DE077356-6EA1-40D1-AA9F-3C943AE122F6}" dt="2021-10-21T10:09:33.348" v="1297" actId="1076"/>
          <ac:picMkLst>
            <pc:docMk/>
            <pc:sldMk cId="4094291064" sldId="308"/>
            <ac:picMk id="8" creationId="{0DC21CEF-B550-4D53-8DDA-03208065BDC7}"/>
          </ac:picMkLst>
        </pc:picChg>
        <pc:picChg chg="add mod ord">
          <ac:chgData name="krutika vinchu" userId="83212e5dd3f71741" providerId="LiveId" clId="{DE077356-6EA1-40D1-AA9F-3C943AE122F6}" dt="2021-10-21T10:09:44.119" v="1300" actId="171"/>
          <ac:picMkLst>
            <pc:docMk/>
            <pc:sldMk cId="4094291064" sldId="308"/>
            <ac:picMk id="17" creationId="{DB9D342C-0192-420D-BE7F-BF4C5A3B37F9}"/>
          </ac:picMkLst>
        </pc:picChg>
        <pc:cxnChg chg="add mod">
          <ac:chgData name="krutika vinchu" userId="83212e5dd3f71741" providerId="LiveId" clId="{DE077356-6EA1-40D1-AA9F-3C943AE122F6}" dt="2021-10-21T09:58:07.200" v="1272" actId="164"/>
          <ac:cxnSpMkLst>
            <pc:docMk/>
            <pc:sldMk cId="4094291064" sldId="308"/>
            <ac:cxnSpMk id="13" creationId="{5DE9EFF7-3F08-4939-94E0-4D891F2ECAA1}"/>
          </ac:cxnSpMkLst>
        </pc:cxnChg>
      </pc:sldChg>
      <pc:sldChg chg="addSp modSp add del mod modAnim">
        <pc:chgData name="krutika vinchu" userId="83212e5dd3f71741" providerId="LiveId" clId="{DE077356-6EA1-40D1-AA9F-3C943AE122F6}" dt="2021-10-23T16:21:04.180" v="1616"/>
        <pc:sldMkLst>
          <pc:docMk/>
          <pc:sldMk cId="592086602" sldId="309"/>
        </pc:sldMkLst>
        <pc:spChg chg="mod">
          <ac:chgData name="krutika vinchu" userId="83212e5dd3f71741" providerId="LiveId" clId="{DE077356-6EA1-40D1-AA9F-3C943AE122F6}" dt="2021-10-23T11:40:54.873" v="1529" actId="21"/>
          <ac:spMkLst>
            <pc:docMk/>
            <pc:sldMk cId="592086602" sldId="309"/>
            <ac:spMk id="3" creationId="{0EA908FA-B40D-4959-80EC-E00E836F7ACA}"/>
          </ac:spMkLst>
        </pc:spChg>
        <pc:spChg chg="mod">
          <ac:chgData name="krutika vinchu" userId="83212e5dd3f71741" providerId="LiveId" clId="{DE077356-6EA1-40D1-AA9F-3C943AE122F6}" dt="2021-10-21T10:21:26.331" v="1354" actId="1076"/>
          <ac:spMkLst>
            <pc:docMk/>
            <pc:sldMk cId="592086602" sldId="309"/>
            <ac:spMk id="4" creationId="{B62600B2-1C5F-4F6A-885F-1A71B2351787}"/>
          </ac:spMkLst>
        </pc:spChg>
        <pc:spChg chg="mod">
          <ac:chgData name="krutika vinchu" userId="83212e5dd3f71741" providerId="LiveId" clId="{DE077356-6EA1-40D1-AA9F-3C943AE122F6}" dt="2021-10-23T16:19:20.287" v="1597" actId="1076"/>
          <ac:spMkLst>
            <pc:docMk/>
            <pc:sldMk cId="592086602" sldId="309"/>
            <ac:spMk id="6" creationId="{524508E3-52AC-47EE-B6C2-044813946144}"/>
          </ac:spMkLst>
        </pc:spChg>
        <pc:spChg chg="add mod ord">
          <ac:chgData name="krutika vinchu" userId="83212e5dd3f71741" providerId="LiveId" clId="{DE077356-6EA1-40D1-AA9F-3C943AE122F6}" dt="2021-10-23T16:20:52.812" v="1614" actId="164"/>
          <ac:spMkLst>
            <pc:docMk/>
            <pc:sldMk cId="592086602" sldId="309"/>
            <ac:spMk id="8" creationId="{AC76B79E-7411-4253-A0B0-35575C4C41B2}"/>
          </ac:spMkLst>
        </pc:spChg>
        <pc:spChg chg="add mod">
          <ac:chgData name="krutika vinchu" userId="83212e5dd3f71741" providerId="LiveId" clId="{DE077356-6EA1-40D1-AA9F-3C943AE122F6}" dt="2021-10-23T16:20:52.812" v="1614" actId="164"/>
          <ac:spMkLst>
            <pc:docMk/>
            <pc:sldMk cId="592086602" sldId="309"/>
            <ac:spMk id="9" creationId="{34CFCAE0-11C1-4F67-A298-99D84567B89B}"/>
          </ac:spMkLst>
        </pc:spChg>
        <pc:grpChg chg="mod">
          <ac:chgData name="krutika vinchu" userId="83212e5dd3f71741" providerId="LiveId" clId="{DE077356-6EA1-40D1-AA9F-3C943AE122F6}" dt="2021-10-21T10:21:58.156" v="1357" actId="1076"/>
          <ac:grpSpMkLst>
            <pc:docMk/>
            <pc:sldMk cId="592086602" sldId="309"/>
            <ac:grpSpMk id="2" creationId="{C1AFD544-C945-4E35-BBBD-45AF9437DC69}"/>
          </ac:grpSpMkLst>
        </pc:grpChg>
        <pc:grpChg chg="add mod">
          <ac:chgData name="krutika vinchu" userId="83212e5dd3f71741" providerId="LiveId" clId="{DE077356-6EA1-40D1-AA9F-3C943AE122F6}" dt="2021-10-23T16:20:57.189" v="1615" actId="1076"/>
          <ac:grpSpMkLst>
            <pc:docMk/>
            <pc:sldMk cId="592086602" sldId="309"/>
            <ac:grpSpMk id="10" creationId="{56B66B10-AD30-44C1-8BC7-76C565F76BB6}"/>
          </ac:grpSpMkLst>
        </pc:grpChg>
        <pc:picChg chg="mod ord">
          <ac:chgData name="krutika vinchu" userId="83212e5dd3f71741" providerId="LiveId" clId="{DE077356-6EA1-40D1-AA9F-3C943AE122F6}" dt="2021-10-23T16:19:47.601" v="1605" actId="1076"/>
          <ac:picMkLst>
            <pc:docMk/>
            <pc:sldMk cId="592086602" sldId="309"/>
            <ac:picMk id="5" creationId="{E73AF1CA-AD0E-4955-B3CB-E896294408FB}"/>
          </ac:picMkLst>
        </pc:picChg>
        <pc:picChg chg="add mod">
          <ac:chgData name="krutika vinchu" userId="83212e5dd3f71741" providerId="LiveId" clId="{DE077356-6EA1-40D1-AA9F-3C943AE122F6}" dt="2021-10-23T16:20:52.812" v="1614" actId="164"/>
          <ac:picMkLst>
            <pc:docMk/>
            <pc:sldMk cId="592086602" sldId="309"/>
            <ac:picMk id="7" creationId="{51E9035E-91ED-46CB-86E5-187F93DB5F01}"/>
          </ac:picMkLst>
        </pc:picChg>
      </pc:sldChg>
      <pc:sldChg chg="addSp delSp modSp add mod modAnim">
        <pc:chgData name="krutika vinchu" userId="83212e5dd3f71741" providerId="LiveId" clId="{DE077356-6EA1-40D1-AA9F-3C943AE122F6}" dt="2021-10-21T10:16:33.610" v="1337"/>
        <pc:sldMkLst>
          <pc:docMk/>
          <pc:sldMk cId="3632406838" sldId="310"/>
        </pc:sldMkLst>
        <pc:spChg chg="mod">
          <ac:chgData name="krutika vinchu" userId="83212e5dd3f71741" providerId="LiveId" clId="{DE077356-6EA1-40D1-AA9F-3C943AE122F6}" dt="2021-10-21T10:06:28.470" v="1289"/>
          <ac:spMkLst>
            <pc:docMk/>
            <pc:sldMk cId="3632406838" sldId="310"/>
            <ac:spMk id="3" creationId="{0EA908FA-B40D-4959-80EC-E00E836F7ACA}"/>
          </ac:spMkLst>
        </pc:spChg>
        <pc:spChg chg="mod">
          <ac:chgData name="krutika vinchu" userId="83212e5dd3f71741" providerId="LiveId" clId="{DE077356-6EA1-40D1-AA9F-3C943AE122F6}" dt="2021-10-21T09:37:36.138" v="1208" actId="208"/>
          <ac:spMkLst>
            <pc:docMk/>
            <pc:sldMk cId="3632406838" sldId="310"/>
            <ac:spMk id="4" creationId="{B62600B2-1C5F-4F6A-885F-1A71B2351787}"/>
          </ac:spMkLst>
        </pc:spChg>
        <pc:spChg chg="add del">
          <ac:chgData name="krutika vinchu" userId="83212e5dd3f71741" providerId="LiveId" clId="{DE077356-6EA1-40D1-AA9F-3C943AE122F6}" dt="2021-10-21T10:06:20.875" v="1288" actId="22"/>
          <ac:spMkLst>
            <pc:docMk/>
            <pc:sldMk cId="3632406838" sldId="310"/>
            <ac:spMk id="8" creationId="{2A2F8507-4117-4F35-BE53-C4535443CECB}"/>
          </ac:spMkLst>
        </pc:spChg>
        <pc:grpChg chg="mod">
          <ac:chgData name="krutika vinchu" userId="83212e5dd3f71741" providerId="LiveId" clId="{DE077356-6EA1-40D1-AA9F-3C943AE122F6}" dt="2021-10-21T10:06:32.493" v="1290" actId="14100"/>
          <ac:grpSpMkLst>
            <pc:docMk/>
            <pc:sldMk cId="3632406838" sldId="310"/>
            <ac:grpSpMk id="2" creationId="{C1AFD544-C945-4E35-BBBD-45AF9437DC69}"/>
          </ac:grpSpMkLst>
        </pc:grpChg>
        <pc:picChg chg="add mod">
          <ac:chgData name="krutika vinchu" userId="83212e5dd3f71741" providerId="LiveId" clId="{DE077356-6EA1-40D1-AA9F-3C943AE122F6}" dt="2021-10-21T10:14:40.722" v="1335" actId="1076"/>
          <ac:picMkLst>
            <pc:docMk/>
            <pc:sldMk cId="3632406838" sldId="310"/>
            <ac:picMk id="9" creationId="{56875E2A-0A41-41B8-836C-5620CC912705}"/>
          </ac:picMkLst>
        </pc:picChg>
        <pc:picChg chg="add mod">
          <ac:chgData name="krutika vinchu" userId="83212e5dd3f71741" providerId="LiveId" clId="{DE077356-6EA1-40D1-AA9F-3C943AE122F6}" dt="2021-10-21T10:14:35.697" v="1334" actId="1076"/>
          <ac:picMkLst>
            <pc:docMk/>
            <pc:sldMk cId="3632406838" sldId="310"/>
            <ac:picMk id="10" creationId="{DD302D72-D526-428C-89C4-46B01FC6A391}"/>
          </ac:picMkLst>
        </pc:picChg>
      </pc:sldChg>
      <pc:sldChg chg="addSp delSp modSp add mod delAnim modAnim">
        <pc:chgData name="krutika vinchu" userId="83212e5dd3f71741" providerId="LiveId" clId="{DE077356-6EA1-40D1-AA9F-3C943AE122F6}" dt="2021-10-23T12:04:22.369" v="1581"/>
        <pc:sldMkLst>
          <pc:docMk/>
          <pc:sldMk cId="65670304" sldId="311"/>
        </pc:sldMkLst>
        <pc:spChg chg="add mod">
          <ac:chgData name="krutika vinchu" userId="83212e5dd3f71741" providerId="LiveId" clId="{DE077356-6EA1-40D1-AA9F-3C943AE122F6}" dt="2021-10-23T11:24:18.780" v="1517" actId="14100"/>
          <ac:spMkLst>
            <pc:docMk/>
            <pc:sldMk cId="65670304" sldId="311"/>
            <ac:spMk id="7" creationId="{B4A99B41-0A6E-4087-B22B-24B3FAFE2BDB}"/>
          </ac:spMkLst>
        </pc:spChg>
        <pc:spChg chg="add mod">
          <ac:chgData name="krutika vinchu" userId="83212e5dd3f71741" providerId="LiveId" clId="{DE077356-6EA1-40D1-AA9F-3C943AE122F6}" dt="2021-10-23T11:55:21.396" v="1557" actId="14100"/>
          <ac:spMkLst>
            <pc:docMk/>
            <pc:sldMk cId="65670304" sldId="311"/>
            <ac:spMk id="8" creationId="{A65A2D7F-3694-4B9F-9EFA-EAE5505A11BE}"/>
          </ac:spMkLst>
        </pc:spChg>
        <pc:spChg chg="add mod">
          <ac:chgData name="krutika vinchu" userId="83212e5dd3f71741" providerId="LiveId" clId="{DE077356-6EA1-40D1-AA9F-3C943AE122F6}" dt="2021-10-23T12:01:10.055" v="1563" actId="1076"/>
          <ac:spMkLst>
            <pc:docMk/>
            <pc:sldMk cId="65670304" sldId="311"/>
            <ac:spMk id="11" creationId="{5C98C45E-065C-4487-A5FF-C71617401838}"/>
          </ac:spMkLst>
        </pc:spChg>
        <pc:spChg chg="add del mod">
          <ac:chgData name="krutika vinchu" userId="83212e5dd3f71741" providerId="LiveId" clId="{DE077356-6EA1-40D1-AA9F-3C943AE122F6}" dt="2021-10-23T09:02:40.936" v="1515" actId="478"/>
          <ac:spMkLst>
            <pc:docMk/>
            <pc:sldMk cId="65670304" sldId="311"/>
            <ac:spMk id="12" creationId="{B2859287-8D9E-444B-858A-442019565690}"/>
          </ac:spMkLst>
        </pc:spChg>
        <pc:spChg chg="add mod">
          <ac:chgData name="krutika vinchu" userId="83212e5dd3f71741" providerId="LiveId" clId="{DE077356-6EA1-40D1-AA9F-3C943AE122F6}" dt="2021-10-23T11:52:26.565" v="1551" actId="14100"/>
          <ac:spMkLst>
            <pc:docMk/>
            <pc:sldMk cId="65670304" sldId="311"/>
            <ac:spMk id="13" creationId="{F889FB36-61A3-4DB5-8EDE-09DDC0DD053B}"/>
          </ac:spMkLst>
        </pc:spChg>
        <pc:spChg chg="add mod">
          <ac:chgData name="krutika vinchu" userId="83212e5dd3f71741" providerId="LiveId" clId="{DE077356-6EA1-40D1-AA9F-3C943AE122F6}" dt="2021-10-23T12:01:50.745" v="1567" actId="20577"/>
          <ac:spMkLst>
            <pc:docMk/>
            <pc:sldMk cId="65670304" sldId="311"/>
            <ac:spMk id="14" creationId="{AB213C5D-B19E-443F-8CBD-9D3C759E09C1}"/>
          </ac:spMkLst>
        </pc:spChg>
        <pc:spChg chg="add mod">
          <ac:chgData name="krutika vinchu" userId="83212e5dd3f71741" providerId="LiveId" clId="{DE077356-6EA1-40D1-AA9F-3C943AE122F6}" dt="2021-10-23T12:03:06.716" v="1572" actId="20577"/>
          <ac:spMkLst>
            <pc:docMk/>
            <pc:sldMk cId="65670304" sldId="311"/>
            <ac:spMk id="15" creationId="{2F3A961E-701A-4AEF-8547-59C8B951BBDC}"/>
          </ac:spMkLst>
        </pc:spChg>
        <pc:spChg chg="add">
          <ac:chgData name="krutika vinchu" userId="83212e5dd3f71741" providerId="LiveId" clId="{DE077356-6EA1-40D1-AA9F-3C943AE122F6}" dt="2021-10-23T12:03:16.835" v="1573"/>
          <ac:spMkLst>
            <pc:docMk/>
            <pc:sldMk cId="65670304" sldId="311"/>
            <ac:spMk id="16" creationId="{C492EBF0-7BF1-4B7E-A256-A264953CE8F1}"/>
          </ac:spMkLst>
        </pc:spChg>
        <pc:grpChg chg="del">
          <ac:chgData name="krutika vinchu" userId="83212e5dd3f71741" providerId="LiveId" clId="{DE077356-6EA1-40D1-AA9F-3C943AE122F6}" dt="2021-10-23T08:56:58.453" v="1471" actId="478"/>
          <ac:grpSpMkLst>
            <pc:docMk/>
            <pc:sldMk cId="65670304" sldId="311"/>
            <ac:grpSpMk id="2" creationId="{C1AFD544-C945-4E35-BBBD-45AF9437DC69}"/>
          </ac:grpSpMkLst>
        </pc:grpChg>
        <pc:picChg chg="del">
          <ac:chgData name="krutika vinchu" userId="83212e5dd3f71741" providerId="LiveId" clId="{DE077356-6EA1-40D1-AA9F-3C943AE122F6}" dt="2021-10-23T08:57:00.047" v="1472" actId="478"/>
          <ac:picMkLst>
            <pc:docMk/>
            <pc:sldMk cId="65670304" sldId="311"/>
            <ac:picMk id="9" creationId="{56875E2A-0A41-41B8-836C-5620CC912705}"/>
          </ac:picMkLst>
        </pc:picChg>
        <pc:picChg chg="del">
          <ac:chgData name="krutika vinchu" userId="83212e5dd3f71741" providerId="LiveId" clId="{DE077356-6EA1-40D1-AA9F-3C943AE122F6}" dt="2021-10-23T08:57:00.777" v="1473" actId="478"/>
          <ac:picMkLst>
            <pc:docMk/>
            <pc:sldMk cId="65670304" sldId="311"/>
            <ac:picMk id="10" creationId="{DD302D72-D526-428C-89C4-46B01FC6A391}"/>
          </ac:picMkLst>
        </pc:picChg>
        <pc:cxnChg chg="add">
          <ac:chgData name="krutika vinchu" userId="83212e5dd3f71741" providerId="LiveId" clId="{DE077356-6EA1-40D1-AA9F-3C943AE122F6}" dt="2021-10-23T12:03:41.014" v="1574" actId="11529"/>
          <ac:cxnSpMkLst>
            <pc:docMk/>
            <pc:sldMk cId="65670304" sldId="311"/>
            <ac:cxnSpMk id="18" creationId="{3C1C9A7F-0F99-445D-B493-6A9BDA838994}"/>
          </ac:cxnSpMkLst>
        </pc:cxnChg>
      </pc:sldChg>
      <pc:sldChg chg="new del">
        <pc:chgData name="krutika vinchu" userId="83212e5dd3f71741" providerId="LiveId" clId="{DE077356-6EA1-40D1-AA9F-3C943AE122F6}" dt="2021-10-23T08:56:48.649" v="1469" actId="47"/>
        <pc:sldMkLst>
          <pc:docMk/>
          <pc:sldMk cId="1875352618" sldId="311"/>
        </pc:sldMkLst>
      </pc:sldChg>
      <pc:sldChg chg="addSp modSp new mod">
        <pc:chgData name="krutika vinchu" userId="83212e5dd3f71741" providerId="LiveId" clId="{DE077356-6EA1-40D1-AA9F-3C943AE122F6}" dt="2021-10-23T17:05:19.237" v="1762" actId="14100"/>
        <pc:sldMkLst>
          <pc:docMk/>
          <pc:sldMk cId="2655097468" sldId="312"/>
        </pc:sldMkLst>
        <pc:picChg chg="add mod">
          <ac:chgData name="krutika vinchu" userId="83212e5dd3f71741" providerId="LiveId" clId="{DE077356-6EA1-40D1-AA9F-3C943AE122F6}" dt="2021-10-23T17:05:19.237" v="1762" actId="14100"/>
          <ac:picMkLst>
            <pc:docMk/>
            <pc:sldMk cId="2655097468" sldId="312"/>
            <ac:picMk id="2" creationId="{7DB47F57-C4EE-4130-8F38-4DFD04631049}"/>
          </ac:picMkLst>
        </pc:picChg>
      </pc:sldChg>
      <pc:sldChg chg="addSp modSp new mod modAnim">
        <pc:chgData name="krutika vinchu" userId="83212e5dd3f71741" providerId="LiveId" clId="{DE077356-6EA1-40D1-AA9F-3C943AE122F6}" dt="2021-10-23T17:16:16.693" v="1782"/>
        <pc:sldMkLst>
          <pc:docMk/>
          <pc:sldMk cId="1125265677" sldId="313"/>
        </pc:sldMkLst>
        <pc:picChg chg="add mod modCrop">
          <ac:chgData name="krutika vinchu" userId="83212e5dd3f71741" providerId="LiveId" clId="{DE077356-6EA1-40D1-AA9F-3C943AE122F6}" dt="2021-10-23T17:12:05.803" v="1774" actId="732"/>
          <ac:picMkLst>
            <pc:docMk/>
            <pc:sldMk cId="1125265677" sldId="313"/>
            <ac:picMk id="2" creationId="{EA66F17B-0908-480E-A019-91C1BA37E8B3}"/>
          </ac:picMkLst>
        </pc:picChg>
        <pc:picChg chg="add mod ord">
          <ac:chgData name="krutika vinchu" userId="83212e5dd3f71741" providerId="LiveId" clId="{DE077356-6EA1-40D1-AA9F-3C943AE122F6}" dt="2021-10-23T17:13:25.763" v="1775" actId="1076"/>
          <ac:picMkLst>
            <pc:docMk/>
            <pc:sldMk cId="1125265677" sldId="313"/>
            <ac:picMk id="3" creationId="{F4309940-2F7D-432E-940E-A07B245AAB78}"/>
          </ac:picMkLst>
        </pc:picChg>
      </pc:sldChg>
      <pc:sldChg chg="addSp modSp new mod modAnim">
        <pc:chgData name="krutika vinchu" userId="83212e5dd3f71741" providerId="LiveId" clId="{DE077356-6EA1-40D1-AA9F-3C943AE122F6}" dt="2021-10-23T17:16:00.802" v="1781"/>
        <pc:sldMkLst>
          <pc:docMk/>
          <pc:sldMk cId="1631960468" sldId="314"/>
        </pc:sldMkLst>
        <pc:spChg chg="add mod">
          <ac:chgData name="krutika vinchu" userId="83212e5dd3f71741" providerId="LiveId" clId="{DE077356-6EA1-40D1-AA9F-3C943AE122F6}" dt="2021-10-23T17:14:52.914" v="1779" actId="207"/>
          <ac:spMkLst>
            <pc:docMk/>
            <pc:sldMk cId="1631960468" sldId="314"/>
            <ac:spMk id="2" creationId="{6F1D7387-4877-470E-9D1C-F2C33E173C28}"/>
          </ac:spMkLst>
        </pc:spChg>
        <pc:picChg chg="add">
          <ac:chgData name="krutika vinchu" userId="83212e5dd3f71741" providerId="LiveId" clId="{DE077356-6EA1-40D1-AA9F-3C943AE122F6}" dt="2021-10-23T17:15:42.778" v="1780"/>
          <ac:picMkLst>
            <pc:docMk/>
            <pc:sldMk cId="1631960468" sldId="314"/>
            <ac:picMk id="3" creationId="{649CA4CD-457A-46F3-80C9-AAC81520E552}"/>
          </ac:picMkLst>
        </pc:picChg>
      </pc:sldChg>
      <pc:sldChg chg="addSp delSp modSp mod modTransition modAnim">
        <pc:chgData name="krutika vinchu" userId="83212e5dd3f71741" providerId="LiveId" clId="{DE077356-6EA1-40D1-AA9F-3C943AE122F6}" dt="2021-10-24T07:45:03.314" v="1856" actId="1076"/>
        <pc:sldMkLst>
          <pc:docMk/>
          <pc:sldMk cId="2904111864" sldId="316"/>
        </pc:sldMkLst>
        <pc:spChg chg="del">
          <ac:chgData name="krutika vinchu" userId="83212e5dd3f71741" providerId="LiveId" clId="{DE077356-6EA1-40D1-AA9F-3C943AE122F6}" dt="2021-10-24T07:42:40.035" v="1788" actId="478"/>
          <ac:spMkLst>
            <pc:docMk/>
            <pc:sldMk cId="2904111864" sldId="316"/>
            <ac:spMk id="5" creationId="{BFFC4FB3-B6A1-46DB-961E-B2A18E416D32}"/>
          </ac:spMkLst>
        </pc:spChg>
        <pc:spChg chg="del mod">
          <ac:chgData name="krutika vinchu" userId="83212e5dd3f71741" providerId="LiveId" clId="{DE077356-6EA1-40D1-AA9F-3C943AE122F6}" dt="2021-10-24T07:42:40.037" v="1790"/>
          <ac:spMkLst>
            <pc:docMk/>
            <pc:sldMk cId="2904111864" sldId="316"/>
            <ac:spMk id="6" creationId="{C85940DC-9FC1-4AA7-B5E4-4C6F9236662C}"/>
          </ac:spMkLst>
        </pc:spChg>
        <pc:spChg chg="mod">
          <ac:chgData name="krutika vinchu" userId="83212e5dd3f71741" providerId="LiveId" clId="{DE077356-6EA1-40D1-AA9F-3C943AE122F6}" dt="2021-10-24T07:43:54.510" v="1834" actId="1076"/>
          <ac:spMkLst>
            <pc:docMk/>
            <pc:sldMk cId="2904111864" sldId="316"/>
            <ac:spMk id="9" creationId="{4D2C626C-8645-4CFB-8C14-2C053D249387}"/>
          </ac:spMkLst>
        </pc:spChg>
        <pc:spChg chg="mod">
          <ac:chgData name="krutika vinchu" userId="83212e5dd3f71741" providerId="LiveId" clId="{DE077356-6EA1-40D1-AA9F-3C943AE122F6}" dt="2021-10-24T07:44:01.471" v="1847" actId="1036"/>
          <ac:spMkLst>
            <pc:docMk/>
            <pc:sldMk cId="2904111864" sldId="316"/>
            <ac:spMk id="10" creationId="{E47A70A6-2C3A-46BE-AB47-75D420196026}"/>
          </ac:spMkLst>
        </pc:spChg>
        <pc:spChg chg="mod">
          <ac:chgData name="krutika vinchu" userId="83212e5dd3f71741" providerId="LiveId" clId="{DE077356-6EA1-40D1-AA9F-3C943AE122F6}" dt="2021-10-24T07:44:01.471" v="1847" actId="1036"/>
          <ac:spMkLst>
            <pc:docMk/>
            <pc:sldMk cId="2904111864" sldId="316"/>
            <ac:spMk id="11" creationId="{6E3B696C-2602-48DF-861F-33C4CEC47046}"/>
          </ac:spMkLst>
        </pc:spChg>
        <pc:spChg chg="mod">
          <ac:chgData name="krutika vinchu" userId="83212e5dd3f71741" providerId="LiveId" clId="{DE077356-6EA1-40D1-AA9F-3C943AE122F6}" dt="2021-10-24T07:43:33.956" v="1830" actId="1036"/>
          <ac:spMkLst>
            <pc:docMk/>
            <pc:sldMk cId="2904111864" sldId="316"/>
            <ac:spMk id="12" creationId="{7EA5E42B-E3C2-45DD-9AEA-4ED55CD6F7A6}"/>
          </ac:spMkLst>
        </pc:spChg>
        <pc:spChg chg="mod">
          <ac:chgData name="krutika vinchu" userId="83212e5dd3f71741" providerId="LiveId" clId="{DE077356-6EA1-40D1-AA9F-3C943AE122F6}" dt="2021-10-24T07:43:33.956" v="1830" actId="1036"/>
          <ac:spMkLst>
            <pc:docMk/>
            <pc:sldMk cId="2904111864" sldId="316"/>
            <ac:spMk id="13" creationId="{93AA3726-0E39-4C7E-911B-6D43084A5DAC}"/>
          </ac:spMkLst>
        </pc:spChg>
        <pc:spChg chg="add mod">
          <ac:chgData name="krutika vinchu" userId="83212e5dd3f71741" providerId="LiveId" clId="{DE077356-6EA1-40D1-AA9F-3C943AE122F6}" dt="2021-10-24T07:45:03.314" v="1856" actId="1076"/>
          <ac:spMkLst>
            <pc:docMk/>
            <pc:sldMk cId="2904111864" sldId="316"/>
            <ac:spMk id="14" creationId="{FD072746-62CB-4047-8CAB-928AFA6EE159}"/>
          </ac:spMkLst>
        </pc:spChg>
      </pc:sldChg>
      <pc:sldChg chg="addSp delSp modSp mod modTransition modAnim">
        <pc:chgData name="krutika vinchu" userId="83212e5dd3f71741" providerId="LiveId" clId="{DE077356-6EA1-40D1-AA9F-3C943AE122F6}" dt="2021-10-24T07:47:42.971" v="1881" actId="478"/>
        <pc:sldMkLst>
          <pc:docMk/>
          <pc:sldMk cId="3026735533" sldId="317"/>
        </pc:sldMkLst>
        <pc:spChg chg="add del mod">
          <ac:chgData name="krutika vinchu" userId="83212e5dd3f71741" providerId="LiveId" clId="{DE077356-6EA1-40D1-AA9F-3C943AE122F6}" dt="2021-10-24T07:45:32.524" v="1865" actId="478"/>
          <ac:spMkLst>
            <pc:docMk/>
            <pc:sldMk cId="3026735533" sldId="317"/>
            <ac:spMk id="3" creationId="{448FFBF4-AAA2-4D10-8179-19CE3BEAED7E}"/>
          </ac:spMkLst>
        </pc:spChg>
        <pc:spChg chg="mod">
          <ac:chgData name="krutika vinchu" userId="83212e5dd3f71741" providerId="LiveId" clId="{DE077356-6EA1-40D1-AA9F-3C943AE122F6}" dt="2021-10-24T07:46:10.863" v="1878" actId="20577"/>
          <ac:spMkLst>
            <pc:docMk/>
            <pc:sldMk cId="3026735533" sldId="317"/>
            <ac:spMk id="5" creationId="{0A6645D7-DA04-4813-AC0D-CF3660C490B6}"/>
          </ac:spMkLst>
        </pc:spChg>
        <pc:spChg chg="del mod">
          <ac:chgData name="krutika vinchu" userId="83212e5dd3f71741" providerId="LiveId" clId="{DE077356-6EA1-40D1-AA9F-3C943AE122F6}" dt="2021-10-24T07:47:42.971" v="1881" actId="478"/>
          <ac:spMkLst>
            <pc:docMk/>
            <pc:sldMk cId="3026735533" sldId="317"/>
            <ac:spMk id="6" creationId="{BBDBACEF-0123-4DB3-B4FC-72E067A1C57F}"/>
          </ac:spMkLst>
        </pc:spChg>
        <pc:spChg chg="del">
          <ac:chgData name="krutika vinchu" userId="83212e5dd3f71741" providerId="LiveId" clId="{DE077356-6EA1-40D1-AA9F-3C943AE122F6}" dt="2021-10-24T07:46:25.447" v="1880" actId="478"/>
          <ac:spMkLst>
            <pc:docMk/>
            <pc:sldMk cId="3026735533" sldId="317"/>
            <ac:spMk id="7" creationId="{2E43F4CA-58FC-4856-B88B-754BB6E707B2}"/>
          </ac:spMkLst>
        </pc:spChg>
        <pc:spChg chg="add mod">
          <ac:chgData name="krutika vinchu" userId="83212e5dd3f71741" providerId="LiveId" clId="{DE077356-6EA1-40D1-AA9F-3C943AE122F6}" dt="2021-10-24T07:45:39.300" v="1869" actId="1076"/>
          <ac:spMkLst>
            <pc:docMk/>
            <pc:sldMk cId="3026735533" sldId="317"/>
            <ac:spMk id="8" creationId="{FFC9249D-68E4-4897-BF94-0A4C4BD6D7DC}"/>
          </ac:spMkLst>
        </pc:spChg>
        <pc:picChg chg="mod">
          <ac:chgData name="krutika vinchu" userId="83212e5dd3f71741" providerId="LiveId" clId="{DE077356-6EA1-40D1-AA9F-3C943AE122F6}" dt="2021-10-24T07:45:35.644" v="1868" actId="1076"/>
          <ac:picMkLst>
            <pc:docMk/>
            <pc:sldMk cId="3026735533" sldId="317"/>
            <ac:picMk id="2" creationId="{BA60BE9E-CEE3-4682-B579-1697274D4B46}"/>
          </ac:picMkLst>
        </pc:picChg>
      </pc:sldChg>
      <pc:sldChg chg="addSp delSp modSp mod modTransition modAnim">
        <pc:chgData name="krutika vinchu" userId="83212e5dd3f71741" providerId="LiveId" clId="{DE077356-6EA1-40D1-AA9F-3C943AE122F6}" dt="2021-10-24T08:15:04.699" v="1988"/>
        <pc:sldMkLst>
          <pc:docMk/>
          <pc:sldMk cId="2529138068" sldId="318"/>
        </pc:sldMkLst>
        <pc:spChg chg="del">
          <ac:chgData name="krutika vinchu" userId="83212e5dd3f71741" providerId="LiveId" clId="{DE077356-6EA1-40D1-AA9F-3C943AE122F6}" dt="2021-10-24T07:49:53.812" v="1894" actId="478"/>
          <ac:spMkLst>
            <pc:docMk/>
            <pc:sldMk cId="2529138068" sldId="318"/>
            <ac:spMk id="3" creationId="{8F4D6ABE-A127-4740-9457-FE3C0D245E02}"/>
          </ac:spMkLst>
        </pc:spChg>
        <pc:spChg chg="mod">
          <ac:chgData name="krutika vinchu" userId="83212e5dd3f71741" providerId="LiveId" clId="{DE077356-6EA1-40D1-AA9F-3C943AE122F6}" dt="2021-10-24T07:50:10.701" v="1922" actId="1036"/>
          <ac:spMkLst>
            <pc:docMk/>
            <pc:sldMk cId="2529138068" sldId="318"/>
            <ac:spMk id="4" creationId="{E18F2ADB-AD41-42AB-A6FC-CC9F84EF8C09}"/>
          </ac:spMkLst>
        </pc:spChg>
        <pc:spChg chg="mod">
          <ac:chgData name="krutika vinchu" userId="83212e5dd3f71741" providerId="LiveId" clId="{DE077356-6EA1-40D1-AA9F-3C943AE122F6}" dt="2021-10-24T07:50:10.701" v="1922" actId="1036"/>
          <ac:spMkLst>
            <pc:docMk/>
            <pc:sldMk cId="2529138068" sldId="318"/>
            <ac:spMk id="5" creationId="{71FBC087-3977-4A6B-9E35-D047930BACA2}"/>
          </ac:spMkLst>
        </pc:spChg>
        <pc:spChg chg="mod">
          <ac:chgData name="krutika vinchu" userId="83212e5dd3f71741" providerId="LiveId" clId="{DE077356-6EA1-40D1-AA9F-3C943AE122F6}" dt="2021-10-24T07:50:10.701" v="1922" actId="1036"/>
          <ac:spMkLst>
            <pc:docMk/>
            <pc:sldMk cId="2529138068" sldId="318"/>
            <ac:spMk id="6" creationId="{0E82DFD1-361D-489F-A23B-4A1F16254F10}"/>
          </ac:spMkLst>
        </pc:spChg>
        <pc:spChg chg="mod">
          <ac:chgData name="krutika vinchu" userId="83212e5dd3f71741" providerId="LiveId" clId="{DE077356-6EA1-40D1-AA9F-3C943AE122F6}" dt="2021-10-24T07:50:10.701" v="1922" actId="1036"/>
          <ac:spMkLst>
            <pc:docMk/>
            <pc:sldMk cId="2529138068" sldId="318"/>
            <ac:spMk id="7" creationId="{5056489E-262F-4C5C-A64C-ECF138DF80D1}"/>
          </ac:spMkLst>
        </pc:spChg>
        <pc:spChg chg="mod">
          <ac:chgData name="krutika vinchu" userId="83212e5dd3f71741" providerId="LiveId" clId="{DE077356-6EA1-40D1-AA9F-3C943AE122F6}" dt="2021-10-24T07:50:10.701" v="1922" actId="1036"/>
          <ac:spMkLst>
            <pc:docMk/>
            <pc:sldMk cId="2529138068" sldId="318"/>
            <ac:spMk id="8" creationId="{3E9FC958-D47A-4038-A7B5-1634A1550956}"/>
          </ac:spMkLst>
        </pc:spChg>
        <pc:spChg chg="add mod">
          <ac:chgData name="krutika vinchu" userId="83212e5dd3f71741" providerId="LiveId" clId="{DE077356-6EA1-40D1-AA9F-3C943AE122F6}" dt="2021-10-24T07:49:59.897" v="1896"/>
          <ac:spMkLst>
            <pc:docMk/>
            <pc:sldMk cId="2529138068" sldId="318"/>
            <ac:spMk id="9" creationId="{8BD9E4ED-0183-45D0-8A89-AAB3EC45B4EA}"/>
          </ac:spMkLst>
        </pc:spChg>
      </pc:sldChg>
      <pc:sldChg chg="addSp delSp modSp mod modTransition modAnim">
        <pc:chgData name="krutika vinchu" userId="83212e5dd3f71741" providerId="LiveId" clId="{DE077356-6EA1-40D1-AA9F-3C943AE122F6}" dt="2021-10-24T08:06:12.227" v="1958"/>
        <pc:sldMkLst>
          <pc:docMk/>
          <pc:sldMk cId="953917308" sldId="319"/>
        </pc:sldMkLst>
        <pc:spChg chg="add del mod">
          <ac:chgData name="krutika vinchu" userId="83212e5dd3f71741" providerId="LiveId" clId="{DE077356-6EA1-40D1-AA9F-3C943AE122F6}" dt="2021-10-24T07:51:52.978" v="1938" actId="1076"/>
          <ac:spMkLst>
            <pc:docMk/>
            <pc:sldMk cId="953917308" sldId="319"/>
            <ac:spMk id="3" creationId="{466C3ACB-A729-4675-B82D-B7A42C3E052F}"/>
          </ac:spMkLst>
        </pc:spChg>
        <pc:spChg chg="mod">
          <ac:chgData name="krutika vinchu" userId="83212e5dd3f71741" providerId="LiveId" clId="{DE077356-6EA1-40D1-AA9F-3C943AE122F6}" dt="2021-10-24T07:51:24.536" v="1932" actId="1076"/>
          <ac:spMkLst>
            <pc:docMk/>
            <pc:sldMk cId="953917308" sldId="319"/>
            <ac:spMk id="5" creationId="{794CA3F9-91B2-4938-B42C-5FC99E3268E2}"/>
          </ac:spMkLst>
        </pc:spChg>
        <pc:spChg chg="del mod">
          <ac:chgData name="krutika vinchu" userId="83212e5dd3f71741" providerId="LiveId" clId="{DE077356-6EA1-40D1-AA9F-3C943AE122F6}" dt="2021-10-24T08:00:45.265" v="1949" actId="478"/>
          <ac:spMkLst>
            <pc:docMk/>
            <pc:sldMk cId="953917308" sldId="319"/>
            <ac:spMk id="7" creationId="{CD293F88-3B88-4018-9E3A-A633B442AF9F}"/>
          </ac:spMkLst>
        </pc:spChg>
        <pc:spChg chg="del">
          <ac:chgData name="krutika vinchu" userId="83212e5dd3f71741" providerId="LiveId" clId="{DE077356-6EA1-40D1-AA9F-3C943AE122F6}" dt="2021-10-24T07:49:07.416" v="1882" actId="478"/>
          <ac:spMkLst>
            <pc:docMk/>
            <pc:sldMk cId="953917308" sldId="319"/>
            <ac:spMk id="8" creationId="{442201ED-848A-4A59-AEB4-C64A572F44B4}"/>
          </ac:spMkLst>
        </pc:spChg>
      </pc:sldChg>
      <pc:sldChg chg="delSp modSp mod modTransition modAnim">
        <pc:chgData name="krutika vinchu" userId="83212e5dd3f71741" providerId="LiveId" clId="{DE077356-6EA1-40D1-AA9F-3C943AE122F6}" dt="2021-10-24T08:14:54.099" v="1987"/>
        <pc:sldMkLst>
          <pc:docMk/>
          <pc:sldMk cId="2453214358" sldId="320"/>
        </pc:sldMkLst>
        <pc:spChg chg="mod">
          <ac:chgData name="krutika vinchu" userId="83212e5dd3f71741" providerId="LiveId" clId="{DE077356-6EA1-40D1-AA9F-3C943AE122F6}" dt="2021-10-24T07:52:38.155" v="1940" actId="255"/>
          <ac:spMkLst>
            <pc:docMk/>
            <pc:sldMk cId="2453214358" sldId="320"/>
            <ac:spMk id="4" creationId="{A7F4979B-EAF1-4736-B6C8-65C49A53FD55}"/>
          </ac:spMkLst>
        </pc:spChg>
        <pc:spChg chg="mod">
          <ac:chgData name="krutika vinchu" userId="83212e5dd3f71741" providerId="LiveId" clId="{DE077356-6EA1-40D1-AA9F-3C943AE122F6}" dt="2021-10-24T08:06:01.339" v="1956" actId="255"/>
          <ac:spMkLst>
            <pc:docMk/>
            <pc:sldMk cId="2453214358" sldId="320"/>
            <ac:spMk id="6" creationId="{394E2FCD-797F-4800-896A-29CDA19896BB}"/>
          </ac:spMkLst>
        </pc:spChg>
        <pc:spChg chg="del mod">
          <ac:chgData name="krutika vinchu" userId="83212e5dd3f71741" providerId="LiveId" clId="{DE077356-6EA1-40D1-AA9F-3C943AE122F6}" dt="2021-10-24T08:05:55.307" v="1955" actId="478"/>
          <ac:spMkLst>
            <pc:docMk/>
            <pc:sldMk cId="2453214358" sldId="320"/>
            <ac:spMk id="8" creationId="{8598E0E2-FD4E-43DB-8C2F-AF3CA7E05C71}"/>
          </ac:spMkLst>
        </pc:spChg>
        <pc:spChg chg="del">
          <ac:chgData name="krutika vinchu" userId="83212e5dd3f71741" providerId="LiveId" clId="{DE077356-6EA1-40D1-AA9F-3C943AE122F6}" dt="2021-10-24T08:01:17.627" v="1952" actId="478"/>
          <ac:spMkLst>
            <pc:docMk/>
            <pc:sldMk cId="2453214358" sldId="320"/>
            <ac:spMk id="9" creationId="{A83A26BF-D33F-4698-A82B-121B0D1BDFC3}"/>
          </ac:spMkLst>
        </pc:spChg>
      </pc:sldChg>
      <pc:sldChg chg="delSp modSp mod modTransition modAnim">
        <pc:chgData name="krutika vinchu" userId="83212e5dd3f71741" providerId="LiveId" clId="{DE077356-6EA1-40D1-AA9F-3C943AE122F6}" dt="2021-10-24T08:15:57.102" v="1992" actId="1035"/>
        <pc:sldMkLst>
          <pc:docMk/>
          <pc:sldMk cId="4218422198" sldId="321"/>
        </pc:sldMkLst>
        <pc:spChg chg="mod">
          <ac:chgData name="krutika vinchu" userId="83212e5dd3f71741" providerId="LiveId" clId="{DE077356-6EA1-40D1-AA9F-3C943AE122F6}" dt="2021-10-24T08:06:39.151" v="1963" actId="14100"/>
          <ac:spMkLst>
            <pc:docMk/>
            <pc:sldMk cId="4218422198" sldId="321"/>
            <ac:spMk id="4" creationId="{2F60D72F-5902-4DFC-AB8E-469BBEE2B516}"/>
          </ac:spMkLst>
        </pc:spChg>
        <pc:spChg chg="mod">
          <ac:chgData name="krutika vinchu" userId="83212e5dd3f71741" providerId="LiveId" clId="{DE077356-6EA1-40D1-AA9F-3C943AE122F6}" dt="2021-10-24T07:53:25.015" v="1944" actId="1076"/>
          <ac:spMkLst>
            <pc:docMk/>
            <pc:sldMk cId="4218422198" sldId="321"/>
            <ac:spMk id="6" creationId="{189C4BB8-25CE-42A1-965E-070B14AC4ED5}"/>
          </ac:spMkLst>
        </pc:spChg>
        <pc:spChg chg="del mod">
          <ac:chgData name="krutika vinchu" userId="83212e5dd3f71741" providerId="LiveId" clId="{DE077356-6EA1-40D1-AA9F-3C943AE122F6}" dt="2021-10-24T08:10:45.092" v="1966" actId="478"/>
          <ac:spMkLst>
            <pc:docMk/>
            <pc:sldMk cId="4218422198" sldId="321"/>
            <ac:spMk id="8" creationId="{530E3308-2AF2-4599-B97A-F7D87822F273}"/>
          </ac:spMkLst>
        </pc:spChg>
        <pc:spChg chg="del mod">
          <ac:chgData name="krutika vinchu" userId="83212e5dd3f71741" providerId="LiveId" clId="{DE077356-6EA1-40D1-AA9F-3C943AE122F6}" dt="2021-10-24T07:53:45.921" v="1947" actId="478"/>
          <ac:spMkLst>
            <pc:docMk/>
            <pc:sldMk cId="4218422198" sldId="321"/>
            <ac:spMk id="9" creationId="{8F97F445-2360-4A06-98A2-681DBF464737}"/>
          </ac:spMkLst>
        </pc:spChg>
        <pc:picChg chg="mod">
          <ac:chgData name="krutika vinchu" userId="83212e5dd3f71741" providerId="LiveId" clId="{DE077356-6EA1-40D1-AA9F-3C943AE122F6}" dt="2021-10-24T08:15:57.102" v="1992" actId="1035"/>
          <ac:picMkLst>
            <pc:docMk/>
            <pc:sldMk cId="4218422198" sldId="321"/>
            <ac:picMk id="2" creationId="{9ED82219-349E-400A-8C1E-3E2F57E62090}"/>
          </ac:picMkLst>
        </pc:picChg>
      </pc:sldChg>
      <pc:sldChg chg="delSp modSp mod modTransition modAnim">
        <pc:chgData name="krutika vinchu" userId="83212e5dd3f71741" providerId="LiveId" clId="{DE077356-6EA1-40D1-AA9F-3C943AE122F6}" dt="2021-10-24T08:14:40.330" v="1985"/>
        <pc:sldMkLst>
          <pc:docMk/>
          <pc:sldMk cId="4240280839" sldId="322"/>
        </pc:sldMkLst>
        <pc:spChg chg="mod">
          <ac:chgData name="krutika vinchu" userId="83212e5dd3f71741" providerId="LiveId" clId="{DE077356-6EA1-40D1-AA9F-3C943AE122F6}" dt="2021-10-24T08:11:07.750" v="1969" actId="255"/>
          <ac:spMkLst>
            <pc:docMk/>
            <pc:sldMk cId="4240280839" sldId="322"/>
            <ac:spMk id="4" creationId="{D31B3A0D-B1B1-48DE-A34C-F57777480422}"/>
          </ac:spMkLst>
        </pc:spChg>
        <pc:spChg chg="mod">
          <ac:chgData name="krutika vinchu" userId="83212e5dd3f71741" providerId="LiveId" clId="{DE077356-6EA1-40D1-AA9F-3C943AE122F6}" dt="2021-10-24T08:11:21.456" v="1973" actId="14100"/>
          <ac:spMkLst>
            <pc:docMk/>
            <pc:sldMk cId="4240280839" sldId="322"/>
            <ac:spMk id="6" creationId="{F1A05F56-2B4A-42AB-83AF-9524F3035F13}"/>
          </ac:spMkLst>
        </pc:spChg>
        <pc:spChg chg="del">
          <ac:chgData name="krutika vinchu" userId="83212e5dd3f71741" providerId="LiveId" clId="{DE077356-6EA1-40D1-AA9F-3C943AE122F6}" dt="2021-10-24T08:10:51.461" v="1967" actId="478"/>
          <ac:spMkLst>
            <pc:docMk/>
            <pc:sldMk cId="4240280839" sldId="322"/>
            <ac:spMk id="8" creationId="{86C0F9CD-3C6C-4941-A6FC-DD843B825452}"/>
          </ac:spMkLst>
        </pc:spChg>
      </pc:sldChg>
      <pc:sldChg chg="delSp modSp mod modTransition modAnim">
        <pc:chgData name="krutika vinchu" userId="83212e5dd3f71741" providerId="LiveId" clId="{DE077356-6EA1-40D1-AA9F-3C943AE122F6}" dt="2021-10-24T08:14:30.345" v="1984"/>
        <pc:sldMkLst>
          <pc:docMk/>
          <pc:sldMk cId="4291086160" sldId="323"/>
        </pc:sldMkLst>
        <pc:spChg chg="mod">
          <ac:chgData name="krutika vinchu" userId="83212e5dd3f71741" providerId="LiveId" clId="{DE077356-6EA1-40D1-AA9F-3C943AE122F6}" dt="2021-10-24T08:12:51.716" v="1979" actId="1076"/>
          <ac:spMkLst>
            <pc:docMk/>
            <pc:sldMk cId="4291086160" sldId="323"/>
            <ac:spMk id="4" creationId="{A61C302B-BFA1-4389-9D3D-662440D5D2C8}"/>
          </ac:spMkLst>
        </pc:spChg>
        <pc:spChg chg="mod">
          <ac:chgData name="krutika vinchu" userId="83212e5dd3f71741" providerId="LiveId" clId="{DE077356-6EA1-40D1-AA9F-3C943AE122F6}" dt="2021-10-24T08:12:39.900" v="1975" actId="255"/>
          <ac:spMkLst>
            <pc:docMk/>
            <pc:sldMk cId="4291086160" sldId="323"/>
            <ac:spMk id="6" creationId="{2DF1CC17-7C02-4CBE-8E6A-8E43684F749F}"/>
          </ac:spMkLst>
        </pc:spChg>
        <pc:spChg chg="del mod">
          <ac:chgData name="krutika vinchu" userId="83212e5dd3f71741" providerId="LiveId" clId="{DE077356-6EA1-40D1-AA9F-3C943AE122F6}" dt="2021-10-24T08:12:49.291" v="1978" actId="478"/>
          <ac:spMkLst>
            <pc:docMk/>
            <pc:sldMk cId="4291086160" sldId="323"/>
            <ac:spMk id="8" creationId="{31DF5B99-CBD1-46E0-A607-51DF79ADDC93}"/>
          </ac:spMkLst>
        </pc:spChg>
        <pc:spChg chg="del mod">
          <ac:chgData name="krutika vinchu" userId="83212e5dd3f71741" providerId="LiveId" clId="{DE077356-6EA1-40D1-AA9F-3C943AE122F6}" dt="2021-10-24T08:13:02.508" v="1982" actId="478"/>
          <ac:spMkLst>
            <pc:docMk/>
            <pc:sldMk cId="4291086160" sldId="323"/>
            <ac:spMk id="9" creationId="{70CA2A53-3480-40B5-930A-DC33D692B80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10/24/2021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6619B-A032-4BD0-BC10-88FB47AAE4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3556C8-8C6D-4D34-B990-6DE1D9A262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9E34F-4265-4B6F-AF44-838465534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32C3B-CF5F-4678-80DB-578313B3BCB4}" type="datetimeFigureOut">
              <a:rPr lang="en-IN" smtClean="0"/>
              <a:t>24-10-2021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56FB8-5D23-40B7-AA10-C6F9BC9AB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C720-076A-44D7-A2A2-55338E78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557A0-B165-41CB-8F47-63B8EAB021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018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65EB0-4BD6-4F4E-9414-2DBC880EF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68CC5-3CFA-4739-BFED-F66E058A9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CD6BF-AF98-48F1-AAF9-7B8FB8089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32C3B-CF5F-4678-80DB-578313B3BCB4}" type="datetimeFigureOut">
              <a:rPr lang="en-IN" smtClean="0"/>
              <a:t>24-10-2021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ED19E-6087-442E-B6BC-413DEA538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CC90C-F77D-4AEF-A9B1-6FB9BFD16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557A0-B165-41CB-8F47-63B8EAB021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99763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33FFA-6210-4C3C-922E-082E641FA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56A5F-AD44-4E1E-B091-1967A5862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DCFFA-3B88-402F-BDD8-9B4098C5C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32C3B-CF5F-4678-80DB-578313B3BCB4}" type="datetimeFigureOut">
              <a:rPr lang="en-IN" smtClean="0"/>
              <a:t>24-10-2021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91628-08F3-4303-976C-E1E8BE16A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F04AB-524D-4232-B166-5B89C2C1E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557A0-B165-41CB-8F47-63B8EAB021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6102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736C0-7708-4439-9E99-F1994D581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49187-9B5C-4645-8D38-E7C732C5CC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35E9B3-1B1B-484F-A11C-F637BFBDC9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208CF7-D4EA-4CE7-AE74-8D4C1AF59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32C3B-CF5F-4678-80DB-578313B3BCB4}" type="datetimeFigureOut">
              <a:rPr lang="en-IN" smtClean="0"/>
              <a:t>24-10-2021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E9962B-40CD-478F-90F8-71F67EAAF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62F7E4-9010-4782-8B3D-F165B2A54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557A0-B165-41CB-8F47-63B8EAB021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00714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A436E-A747-4070-B099-75A5443AC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FA761B-4AAF-4591-9C86-6B47D09BDD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0408CD-54CC-432E-8940-183F60EDDE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BA5BCA-B03A-45D1-B6DF-01E2B8F750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25684F-B490-4548-8386-C4BE6D5386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862354-0AE0-4751-962D-9DE4B5A50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32C3B-CF5F-4678-80DB-578313B3BCB4}" type="datetimeFigureOut">
              <a:rPr lang="en-IN" smtClean="0"/>
              <a:t>24-10-2021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50D9E0-CB30-4814-A587-4605E5BC1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742AA5-D922-46D3-92CC-B21C64826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557A0-B165-41CB-8F47-63B8EAB021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5282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AF389-8FCE-4313-932A-10BB18136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C9186A-4C58-426C-BCE5-71538F6A3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32C3B-CF5F-4678-80DB-578313B3BCB4}" type="datetimeFigureOut">
              <a:rPr lang="en-IN" smtClean="0"/>
              <a:t>24-10-2021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142E61-D307-4E3B-BE4D-BCD68576D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9F92D2-A081-4056-AA7B-67897018E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557A0-B165-41CB-8F47-63B8EAB021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88951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D7AB76-CDFF-479D-BFB1-A378D04C6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32C3B-CF5F-4678-80DB-578313B3BCB4}" type="datetimeFigureOut">
              <a:rPr lang="en-IN" smtClean="0"/>
              <a:t>24-10-2021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BE20AA-7543-4F14-B890-9D29ABB57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E9342-A2F8-4594-8772-11C3A08B6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557A0-B165-41CB-8F47-63B8EAB021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23669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A1563-A690-4AC3-9259-24F9E56D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AE817-F97F-4623-8547-B5ACB30AF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8D3E28-0865-4411-8ADC-22BDD3F58B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AF138-9E76-40C4-A22F-75757578D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32C3B-CF5F-4678-80DB-578313B3BCB4}" type="datetimeFigureOut">
              <a:rPr lang="en-IN" smtClean="0"/>
              <a:t>24-10-2021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DF44D-A970-4D22-8633-536535747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01FAC-63A7-4145-978B-42FDC8E7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557A0-B165-41CB-8F47-63B8EAB021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83566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32699-F6F5-43B6-9486-DFB63FF31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77CB20-A85B-413E-B7D7-BF88E89792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72CA39-E102-445A-8EF1-1FF8A7FA60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774A4B-14A1-4CEA-981E-6F3E8D9BC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32C3B-CF5F-4678-80DB-578313B3BCB4}" type="datetimeFigureOut">
              <a:rPr lang="en-IN" smtClean="0"/>
              <a:t>24-10-2021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352100-EFBE-4F01-A332-89E1AE913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54299-7FDE-4417-B855-141633DE7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557A0-B165-41CB-8F47-63B8EAB021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790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27C59-029D-4C0C-9EBA-4DDD4EAA7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7707ED-F9E9-4590-956C-8E4661399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162C4-012D-45AA-889D-0FB845E45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32C3B-CF5F-4678-80DB-578313B3BCB4}" type="datetimeFigureOut">
              <a:rPr lang="en-IN" smtClean="0"/>
              <a:t>24-10-2021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4C5A2-8EB1-45D4-BF7C-EB4DAC650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6ACFC-A261-492C-AE5A-79D84D850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557A0-B165-41CB-8F47-63B8EAB021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0450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10/24/2021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143CAA-9C93-4B73-A647-5DFC73292C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074D89-154D-4C4A-9E57-D59813FE64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70E5B-58E3-454F-B5B9-906BA8ADE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32C3B-CF5F-4678-80DB-578313B3BCB4}" type="datetimeFigureOut">
              <a:rPr lang="en-IN" smtClean="0"/>
              <a:t>24-10-2021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53052-5F9A-44E8-AA39-C6B362A7D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1A126E-410B-442F-B5DB-132331137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557A0-B165-41CB-8F47-63B8EAB021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5062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10/24/2021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10/24/2021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10/24/2021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10/24/2021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10/24/2021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10/24/2021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10/24/2021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10/24/2021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F9A72A-3331-4A55-A034-21F33907A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A66DE-7EF0-491C-8DEB-0AB7FC4E3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D16FE-E3A8-4F66-86A7-AF3361081D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32C3B-CF5F-4678-80DB-578313B3BCB4}" type="datetimeFigureOut">
              <a:rPr lang="en-IN" smtClean="0"/>
              <a:t>24-10-2021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7048A-97B6-430F-9A01-71321A2E26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67D51-32E8-40E5-B050-BA1AE99339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1557A0-B165-41CB-8F47-63B8EAB021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9032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17/06/relationships/model3d" Target="../media/model3d2.glb"/><Relationship Id="rId5" Type="http://schemas.openxmlformats.org/officeDocument/2006/relationships/image" Target="../media/image6.png"/><Relationship Id="rId4" Type="http://schemas.microsoft.com/office/2017/06/relationships/model3d" Target="../media/model3d1.glb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F3011D-3AED-4296-87C9-232C4E5A0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2476163"/>
            <a:ext cx="3214307" cy="1699328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5 DAYS WITH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9083" y="4608576"/>
            <a:ext cx="3274503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B0F0"/>
                </a:solidFill>
              </a:rPr>
              <a:t>Speaker : Krutika vinchu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B35013-51F5-4069-9D84-40626B857DA1}"/>
              </a:ext>
            </a:extLst>
          </p:cNvPr>
          <p:cNvSpPr txBox="1"/>
          <p:nvPr/>
        </p:nvSpPr>
        <p:spPr>
          <a:xfrm>
            <a:off x="8119083" y="1669555"/>
            <a:ext cx="25947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DAY 5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FC8DA9-DCDE-46F7-91B9-21132F6C3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1B3A0D-B1B1-48DE-A34C-F57777480422}"/>
              </a:ext>
            </a:extLst>
          </p:cNvPr>
          <p:cNvSpPr txBox="1"/>
          <p:nvPr/>
        </p:nvSpPr>
        <p:spPr>
          <a:xfrm>
            <a:off x="786063" y="697649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dana"/>
                <a:ea typeface="+mn-ea"/>
                <a:cs typeface="+mn-cs"/>
              </a:rPr>
              <a:t>float()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A05F56-2B4A-42AB-83AF-9524F3035F13}"/>
              </a:ext>
            </a:extLst>
          </p:cNvPr>
          <p:cNvSpPr txBox="1"/>
          <p:nvPr/>
        </p:nvSpPr>
        <p:spPr>
          <a:xfrm>
            <a:off x="786063" y="1845131"/>
            <a:ext cx="89486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-regular"/>
                <a:ea typeface="+mn-ea"/>
                <a:cs typeface="+mn-cs"/>
              </a:rPr>
              <a:t>The python 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-bold"/>
                <a:ea typeface="+mn-ea"/>
                <a:cs typeface="+mn-cs"/>
              </a:rPr>
              <a:t>float()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-regular"/>
                <a:ea typeface="+mn-ea"/>
                <a:cs typeface="+mn-cs"/>
              </a:rPr>
              <a:t> function returns a floating-point number from a number or string.</a:t>
            </a:r>
          </a:p>
        </p:txBody>
      </p:sp>
    </p:spTree>
    <p:extLst>
      <p:ext uri="{BB962C8B-B14F-4D97-AF65-F5344CB8AC3E}">
        <p14:creationId xmlns:p14="http://schemas.microsoft.com/office/powerpoint/2010/main" val="4240280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10745D-74C9-4869-9568-A2E2CE6CB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1C302B-BFA1-4389-9D3D-662440D5D2C8}"/>
              </a:ext>
            </a:extLst>
          </p:cNvPr>
          <p:cNvSpPr txBox="1"/>
          <p:nvPr/>
        </p:nvSpPr>
        <p:spPr>
          <a:xfrm>
            <a:off x="898358" y="1916825"/>
            <a:ext cx="1041132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-regular"/>
                <a:ea typeface="+mn-ea"/>
                <a:cs typeface="+mn-cs"/>
              </a:rPr>
              <a:t>The python 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-bold"/>
                <a:ea typeface="+mn-ea"/>
                <a:cs typeface="+mn-cs"/>
              </a:rPr>
              <a:t>type()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-regular"/>
                <a:ea typeface="+mn-ea"/>
                <a:cs typeface="+mn-cs"/>
              </a:rPr>
              <a:t> returns the type of the specified object if a single argument is passed to the type() built in function. If three arguments are passed, then it returns a new type object.</a:t>
            </a: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F1CC17-7C02-4CBE-8E6A-8E43684F749F}"/>
              </a:ext>
            </a:extLst>
          </p:cNvPr>
          <p:cNvSpPr txBox="1"/>
          <p:nvPr/>
        </p:nvSpPr>
        <p:spPr>
          <a:xfrm>
            <a:off x="882316" y="530986"/>
            <a:ext cx="62082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-bold"/>
                <a:ea typeface="+mn-ea"/>
                <a:cs typeface="+mn-cs"/>
              </a:rPr>
              <a:t>type() function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-regular"/>
                <a:ea typeface="+mn-ea"/>
                <a:cs typeface="+mn-cs"/>
              </a:rPr>
              <a:t> 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10861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215AB6-DECF-4445-B67A-4E3036AF7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12268199" cy="68675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2735AD-6FAA-407A-B484-67D644204E44}"/>
              </a:ext>
            </a:extLst>
          </p:cNvPr>
          <p:cNvSpPr/>
          <p:nvPr/>
        </p:nvSpPr>
        <p:spPr>
          <a:xfrm>
            <a:off x="11113" y="2401330"/>
            <a:ext cx="12192000" cy="2000808"/>
          </a:xfrm>
          <a:prstGeom prst="rect">
            <a:avLst/>
          </a:prstGeom>
          <a:solidFill>
            <a:schemeClr val="tx1">
              <a:lumMod val="95000"/>
              <a:lumOff val="5000"/>
              <a:alpha val="52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pperplate Gothic Light" panose="020E0507020206020404" pitchFamily="34" charset="0"/>
              </a:rPr>
              <a:t>File Handling</a:t>
            </a: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0662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215AB6-DECF-4445-B67A-4E3036AF7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12268199" cy="68675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2735AD-6FAA-407A-B484-67D644204E44}"/>
              </a:ext>
            </a:extLst>
          </p:cNvPr>
          <p:cNvSpPr/>
          <p:nvPr/>
        </p:nvSpPr>
        <p:spPr>
          <a:xfrm>
            <a:off x="11113" y="2401330"/>
            <a:ext cx="12192000" cy="2000808"/>
          </a:xfrm>
          <a:prstGeom prst="rect">
            <a:avLst/>
          </a:prstGeom>
          <a:solidFill>
            <a:schemeClr val="tx1">
              <a:lumMod val="95000"/>
              <a:lumOff val="5000"/>
              <a:alpha val="52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Copperplate Gothic Light" panose="020E0507020206020404" pitchFamily="34" charset="0"/>
              </a:rPr>
              <a:t>File Handling</a:t>
            </a: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032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215AB6-DECF-4445-B67A-4E3036AF7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  <a14:imgEffect>
                      <a14:brightnessContrast bright="-63000"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9524"/>
            <a:ext cx="12268199" cy="68675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2735AD-6FAA-407A-B484-67D644204E44}"/>
              </a:ext>
            </a:extLst>
          </p:cNvPr>
          <p:cNvSpPr/>
          <p:nvPr/>
        </p:nvSpPr>
        <p:spPr>
          <a:xfrm>
            <a:off x="354014" y="753504"/>
            <a:ext cx="5008561" cy="818121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Copperplate Gothic Light" panose="020E0507020206020404" pitchFamily="34" charset="0"/>
              </a:rPr>
              <a:t>File Handling</a:t>
            </a:r>
          </a:p>
          <a:p>
            <a:pPr algn="ctr"/>
            <a:endParaRPr lang="en-IN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Thinking Face Emoji">
                <a:extLst>
                  <a:ext uri="{FF2B5EF4-FFF2-40B4-BE49-F238E27FC236}">
                    <a16:creationId xmlns:a16="http://schemas.microsoft.com/office/drawing/2014/main" id="{4CF2FD27-07B6-4FA2-A429-D32A545FFA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5762390"/>
                  </p:ext>
                </p:extLst>
              </p:nvPr>
            </p:nvGraphicFramePr>
            <p:xfrm>
              <a:off x="8062491" y="2905416"/>
              <a:ext cx="1428390" cy="142839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428390" cy="142839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-245358" ay="508019" az="-3618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5462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Thinking Face Emoji">
                <a:extLst>
                  <a:ext uri="{FF2B5EF4-FFF2-40B4-BE49-F238E27FC236}">
                    <a16:creationId xmlns:a16="http://schemas.microsoft.com/office/drawing/2014/main" id="{4CF2FD27-07B6-4FA2-A429-D32A545FFA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62491" y="2905416"/>
                <a:ext cx="1428390" cy="1428391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1B523F90-DCAA-4BC2-AA4A-AAEF1D64B6C7}"/>
              </a:ext>
            </a:extLst>
          </p:cNvPr>
          <p:cNvSpPr/>
          <p:nvPr/>
        </p:nvSpPr>
        <p:spPr>
          <a:xfrm>
            <a:off x="8197230" y="412695"/>
            <a:ext cx="3435405" cy="2166642"/>
          </a:xfrm>
          <a:prstGeom prst="cloudCallou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Why we need a File ?? </a:t>
            </a:r>
            <a:endParaRPr lang="en-IN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E3F03D-FABD-4B01-BD46-8E4033E32CBD}"/>
              </a:ext>
            </a:extLst>
          </p:cNvPr>
          <p:cNvSpPr txBox="1"/>
          <p:nvPr/>
        </p:nvSpPr>
        <p:spPr>
          <a:xfrm>
            <a:off x="1753147" y="1848074"/>
            <a:ext cx="54163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What if you want to the save data permanently??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2873B05-A964-441E-A0BF-3E6597644515}"/>
              </a:ext>
            </a:extLst>
          </p:cNvPr>
          <p:cNvSpPr/>
          <p:nvPr/>
        </p:nvSpPr>
        <p:spPr>
          <a:xfrm>
            <a:off x="1070864" y="2182956"/>
            <a:ext cx="436970" cy="28434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DA0BC97-412D-435B-AE96-CAC07CE45108}"/>
              </a:ext>
            </a:extLst>
          </p:cNvPr>
          <p:cNvSpPr/>
          <p:nvPr/>
        </p:nvSpPr>
        <p:spPr>
          <a:xfrm>
            <a:off x="869693" y="4650256"/>
            <a:ext cx="1766908" cy="169936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Permanent Storage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3AE37F-C827-4D19-8EDA-32D2E4E7703B}"/>
              </a:ext>
            </a:extLst>
          </p:cNvPr>
          <p:cNvSpPr txBox="1"/>
          <p:nvPr/>
        </p:nvSpPr>
        <p:spPr>
          <a:xfrm>
            <a:off x="2929316" y="4982147"/>
            <a:ext cx="849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=</a:t>
            </a:r>
            <a:endParaRPr lang="en-IN" sz="7200" dirty="0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970DA73-A58C-404D-99F1-EF4BB23E6BCD}"/>
              </a:ext>
            </a:extLst>
          </p:cNvPr>
          <p:cNvSpPr/>
          <p:nvPr/>
        </p:nvSpPr>
        <p:spPr>
          <a:xfrm>
            <a:off x="3778980" y="4965865"/>
            <a:ext cx="3474035" cy="106814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Relational Database</a:t>
            </a:r>
            <a:endParaRPr lang="en-IN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B0A8F1-64B3-44C6-B755-2DAF6B8EC368}"/>
              </a:ext>
            </a:extLst>
          </p:cNvPr>
          <p:cNvSpPr txBox="1"/>
          <p:nvPr/>
        </p:nvSpPr>
        <p:spPr>
          <a:xfrm>
            <a:off x="7485129" y="4979600"/>
            <a:ext cx="849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=</a:t>
            </a:r>
            <a:endParaRPr lang="en-IN" sz="72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7E14BF-2B6B-4E01-83A4-C2C6003E5515}"/>
              </a:ext>
            </a:extLst>
          </p:cNvPr>
          <p:cNvSpPr/>
          <p:nvPr/>
        </p:nvSpPr>
        <p:spPr>
          <a:xfrm>
            <a:off x="8828411" y="4725749"/>
            <a:ext cx="1920795" cy="49361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MySQL</a:t>
            </a:r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6E61D5-FD1D-4066-AC98-E09BBACBD6CB}"/>
              </a:ext>
            </a:extLst>
          </p:cNvPr>
          <p:cNvSpPr/>
          <p:nvPr/>
        </p:nvSpPr>
        <p:spPr>
          <a:xfrm>
            <a:off x="8828410" y="5787207"/>
            <a:ext cx="1920795" cy="49361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Oracle</a:t>
            </a:r>
            <a:endParaRPr lang="en-I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BF8C9A-50A8-49FB-B949-F49A4F8A59C6}"/>
              </a:ext>
            </a:extLst>
          </p:cNvPr>
          <p:cNvSpPr/>
          <p:nvPr/>
        </p:nvSpPr>
        <p:spPr>
          <a:xfrm rot="21023705">
            <a:off x="1006435" y="5466122"/>
            <a:ext cx="9997186" cy="67636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59620E-F21D-4A60-A89E-B08DE5DAAA0F}"/>
              </a:ext>
            </a:extLst>
          </p:cNvPr>
          <p:cNvSpPr/>
          <p:nvPr/>
        </p:nvSpPr>
        <p:spPr>
          <a:xfrm rot="496689">
            <a:off x="1023653" y="5577496"/>
            <a:ext cx="9997186" cy="67636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 descr="Grinning Face With Sweat Emoji">
                <a:extLst>
                  <a:ext uri="{FF2B5EF4-FFF2-40B4-BE49-F238E27FC236}">
                    <a16:creationId xmlns:a16="http://schemas.microsoft.com/office/drawing/2014/main" id="{D29465C0-3419-4098-8057-C6AE133F49C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128061"/>
                  </p:ext>
                </p:extLst>
              </p:nvPr>
            </p:nvGraphicFramePr>
            <p:xfrm>
              <a:off x="3853132" y="4338988"/>
              <a:ext cx="1427091" cy="1304520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427091" cy="1304520"/>
                    </a:xfrm>
                    <a:prstGeom prst="rect">
                      <a:avLst/>
                    </a:prstGeom>
                  </am3d:spPr>
                  <am3d:camera>
                    <am3d:pos x="0" y="0" z="792977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1418" d="1000000"/>
                    <am3d:preTrans dx="-64" dy="-17275846" dz="-649614"/>
                    <am3d:scale>
                      <am3d:sx n="1000000" d="1000000"/>
                      <am3d:sy n="1000000" d="1000000"/>
                      <am3d:sz n="1000000" d="1000000"/>
                    </am3d:scale>
                    <am3d:rot ax="-207795" ay="492682" az="-2971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3026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 descr="Grinning Face With Sweat Emoji">
                <a:extLst>
                  <a:ext uri="{FF2B5EF4-FFF2-40B4-BE49-F238E27FC236}">
                    <a16:creationId xmlns:a16="http://schemas.microsoft.com/office/drawing/2014/main" id="{D29465C0-3419-4098-8057-C6AE133F49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53132" y="4338988"/>
                <a:ext cx="1427091" cy="130452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Speech Bubble: Oval 24">
            <a:extLst>
              <a:ext uri="{FF2B5EF4-FFF2-40B4-BE49-F238E27FC236}">
                <a16:creationId xmlns:a16="http://schemas.microsoft.com/office/drawing/2014/main" id="{67C95FB0-2D03-4F33-BDAE-EF17A8DD7051}"/>
              </a:ext>
            </a:extLst>
          </p:cNvPr>
          <p:cNvSpPr/>
          <p:nvPr/>
        </p:nvSpPr>
        <p:spPr>
          <a:xfrm>
            <a:off x="4447125" y="2731795"/>
            <a:ext cx="2157508" cy="1426350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+mj-lt"/>
              </a:rPr>
              <a:t>Text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  <a:latin typeface="+mj-lt"/>
              </a:rPr>
              <a:t>File</a:t>
            </a:r>
            <a:endParaRPr lang="en-IN" sz="32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00639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10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8" grpId="0" animBg="1"/>
      <p:bldP spid="9" grpId="0" animBg="1"/>
      <p:bldP spid="9" grpId="1" animBg="1"/>
      <p:bldP spid="10" grpId="0"/>
      <p:bldP spid="10" grpId="1"/>
      <p:bldP spid="11" grpId="0" animBg="1"/>
      <p:bldP spid="11" grpId="1" animBg="1"/>
      <p:bldP spid="12" grpId="0"/>
      <p:bldP spid="12" grpId="1"/>
      <p:bldP spid="13" grpId="0" animBg="1"/>
      <p:bldP spid="13" grpId="1" animBg="1"/>
      <p:bldP spid="14" grpId="0" animBg="1"/>
      <p:bldP spid="14" grpId="1" animBg="1"/>
      <p:bldP spid="21" grpId="0" animBg="1"/>
      <p:bldP spid="21" grpId="1" animBg="1"/>
      <p:bldP spid="22" grpId="0" animBg="1"/>
      <p:bldP spid="22" grpId="1" animBg="1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6B6C9A-9119-4B75-99FB-26F135B8F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  <a14:imgEffect>
                      <a14:brightnessContrast bright="-63000"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794"/>
            <a:ext cx="12268199" cy="68675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8ECFD8-9919-4F3B-9438-C410473937E0}"/>
              </a:ext>
            </a:extLst>
          </p:cNvPr>
          <p:cNvSpPr/>
          <p:nvPr/>
        </p:nvSpPr>
        <p:spPr>
          <a:xfrm>
            <a:off x="354014" y="753504"/>
            <a:ext cx="5008561" cy="818121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Copperplate Gothic Light" panose="020E0507020206020404" pitchFamily="34" charset="0"/>
              </a:rPr>
              <a:t>File Handling</a:t>
            </a:r>
          </a:p>
          <a:p>
            <a:pPr algn="ctr"/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6389911-DB83-49ED-95E1-9DB7E06446F0}"/>
              </a:ext>
            </a:extLst>
          </p:cNvPr>
          <p:cNvSpPr/>
          <p:nvPr/>
        </p:nvSpPr>
        <p:spPr>
          <a:xfrm>
            <a:off x="1095980" y="1747474"/>
            <a:ext cx="2397728" cy="1750232"/>
          </a:xfrm>
          <a:prstGeom prst="roundRect">
            <a:avLst/>
          </a:prstGeom>
          <a:solidFill>
            <a:srgbClr val="4A235A"/>
          </a:solidFill>
          <a:ln>
            <a:solidFill>
              <a:srgbClr val="4A235A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sz="2000" dirty="0"/>
              <a:t>open("file.txt", "x")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CBD1CCA-9D4E-48F1-8BAC-0B8BF40A1A87}"/>
              </a:ext>
            </a:extLst>
          </p:cNvPr>
          <p:cNvSpPr/>
          <p:nvPr/>
        </p:nvSpPr>
        <p:spPr>
          <a:xfrm>
            <a:off x="1140904" y="3510072"/>
            <a:ext cx="2159602" cy="801212"/>
          </a:xfrm>
          <a:custGeom>
            <a:avLst/>
            <a:gdLst>
              <a:gd name="connsiteX0" fmla="*/ 0 w 2159602"/>
              <a:gd name="connsiteY0" fmla="*/ 0 h 801212"/>
              <a:gd name="connsiteX1" fmla="*/ 2159602 w 2159602"/>
              <a:gd name="connsiteY1" fmla="*/ 0 h 801212"/>
              <a:gd name="connsiteX2" fmla="*/ 2159602 w 2159602"/>
              <a:gd name="connsiteY2" fmla="*/ 801212 h 801212"/>
              <a:gd name="connsiteX3" fmla="*/ 0 w 2159602"/>
              <a:gd name="connsiteY3" fmla="*/ 801212 h 801212"/>
              <a:gd name="connsiteX4" fmla="*/ 0 w 2159602"/>
              <a:gd name="connsiteY4" fmla="*/ 0 h 80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9602" h="801212">
                <a:moveTo>
                  <a:pt x="0" y="0"/>
                </a:moveTo>
                <a:lnTo>
                  <a:pt x="2159602" y="0"/>
                </a:lnTo>
                <a:lnTo>
                  <a:pt x="2159602" y="801212"/>
                </a:lnTo>
                <a:lnTo>
                  <a:pt x="0" y="8012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1808" tIns="241808" rIns="241808" bIns="0" numCol="1" spcCol="1270" anchor="t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400" kern="1200" dirty="0">
                <a:solidFill>
                  <a:schemeClr val="accent5"/>
                </a:solidFill>
              </a:rPr>
              <a:t>Creating</a:t>
            </a:r>
            <a:endParaRPr lang="en-IN" sz="3400" kern="1200" dirty="0">
              <a:solidFill>
                <a:schemeClr val="accent5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C4469BC-D1D8-4FF5-9CC3-8583A2218116}"/>
              </a:ext>
            </a:extLst>
          </p:cNvPr>
          <p:cNvSpPr/>
          <p:nvPr/>
        </p:nvSpPr>
        <p:spPr>
          <a:xfrm>
            <a:off x="3917195" y="4238190"/>
            <a:ext cx="2159602" cy="801212"/>
          </a:xfrm>
          <a:custGeom>
            <a:avLst/>
            <a:gdLst>
              <a:gd name="connsiteX0" fmla="*/ 0 w 2159602"/>
              <a:gd name="connsiteY0" fmla="*/ 0 h 801212"/>
              <a:gd name="connsiteX1" fmla="*/ 2159602 w 2159602"/>
              <a:gd name="connsiteY1" fmla="*/ 0 h 801212"/>
              <a:gd name="connsiteX2" fmla="*/ 2159602 w 2159602"/>
              <a:gd name="connsiteY2" fmla="*/ 801212 h 801212"/>
              <a:gd name="connsiteX3" fmla="*/ 0 w 2159602"/>
              <a:gd name="connsiteY3" fmla="*/ 801212 h 801212"/>
              <a:gd name="connsiteX4" fmla="*/ 0 w 2159602"/>
              <a:gd name="connsiteY4" fmla="*/ 0 h 80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9602" h="801212">
                <a:moveTo>
                  <a:pt x="0" y="0"/>
                </a:moveTo>
                <a:lnTo>
                  <a:pt x="2159602" y="0"/>
                </a:lnTo>
                <a:lnTo>
                  <a:pt x="2159602" y="801212"/>
                </a:lnTo>
                <a:lnTo>
                  <a:pt x="0" y="8012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1808" tIns="241808" rIns="241808" bIns="0" numCol="1" spcCol="1270" anchor="t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400" kern="1200" dirty="0">
                <a:solidFill>
                  <a:schemeClr val="accent5"/>
                </a:solidFill>
              </a:rPr>
              <a:t>Reading</a:t>
            </a:r>
            <a:endParaRPr lang="en-IN" sz="3400" kern="1200" dirty="0">
              <a:solidFill>
                <a:schemeClr val="accent5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3A06CA6-9D60-46D3-ACC1-A3E1276AC2A5}"/>
              </a:ext>
            </a:extLst>
          </p:cNvPr>
          <p:cNvSpPr/>
          <p:nvPr/>
        </p:nvSpPr>
        <p:spPr>
          <a:xfrm>
            <a:off x="6622825" y="4939632"/>
            <a:ext cx="2159602" cy="801212"/>
          </a:xfrm>
          <a:custGeom>
            <a:avLst/>
            <a:gdLst>
              <a:gd name="connsiteX0" fmla="*/ 0 w 2159602"/>
              <a:gd name="connsiteY0" fmla="*/ 0 h 801212"/>
              <a:gd name="connsiteX1" fmla="*/ 2159602 w 2159602"/>
              <a:gd name="connsiteY1" fmla="*/ 0 h 801212"/>
              <a:gd name="connsiteX2" fmla="*/ 2159602 w 2159602"/>
              <a:gd name="connsiteY2" fmla="*/ 801212 h 801212"/>
              <a:gd name="connsiteX3" fmla="*/ 0 w 2159602"/>
              <a:gd name="connsiteY3" fmla="*/ 801212 h 801212"/>
              <a:gd name="connsiteX4" fmla="*/ 0 w 2159602"/>
              <a:gd name="connsiteY4" fmla="*/ 0 h 80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9602" h="801212">
                <a:moveTo>
                  <a:pt x="0" y="0"/>
                </a:moveTo>
                <a:lnTo>
                  <a:pt x="2159602" y="0"/>
                </a:lnTo>
                <a:lnTo>
                  <a:pt x="2159602" y="801212"/>
                </a:lnTo>
                <a:lnTo>
                  <a:pt x="0" y="8012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1808" tIns="241808" rIns="241808" bIns="0" numCol="1" spcCol="1270" anchor="t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400" kern="1200" dirty="0">
                <a:solidFill>
                  <a:schemeClr val="accent5"/>
                </a:solidFill>
              </a:rPr>
              <a:t>Updating</a:t>
            </a:r>
            <a:endParaRPr lang="en-IN" sz="3400" kern="1200" dirty="0">
              <a:solidFill>
                <a:schemeClr val="accent5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1F95CA6-2F3A-42F7-AA15-875E42911CC9}"/>
              </a:ext>
            </a:extLst>
          </p:cNvPr>
          <p:cNvSpPr/>
          <p:nvPr/>
        </p:nvSpPr>
        <p:spPr>
          <a:xfrm>
            <a:off x="9238534" y="5679568"/>
            <a:ext cx="2159602" cy="801212"/>
          </a:xfrm>
          <a:custGeom>
            <a:avLst/>
            <a:gdLst>
              <a:gd name="connsiteX0" fmla="*/ 0 w 2159602"/>
              <a:gd name="connsiteY0" fmla="*/ 0 h 801212"/>
              <a:gd name="connsiteX1" fmla="*/ 2159602 w 2159602"/>
              <a:gd name="connsiteY1" fmla="*/ 0 h 801212"/>
              <a:gd name="connsiteX2" fmla="*/ 2159602 w 2159602"/>
              <a:gd name="connsiteY2" fmla="*/ 801212 h 801212"/>
              <a:gd name="connsiteX3" fmla="*/ 0 w 2159602"/>
              <a:gd name="connsiteY3" fmla="*/ 801212 h 801212"/>
              <a:gd name="connsiteX4" fmla="*/ 0 w 2159602"/>
              <a:gd name="connsiteY4" fmla="*/ 0 h 80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9602" h="801212">
                <a:moveTo>
                  <a:pt x="0" y="0"/>
                </a:moveTo>
                <a:lnTo>
                  <a:pt x="2159602" y="0"/>
                </a:lnTo>
                <a:lnTo>
                  <a:pt x="2159602" y="801212"/>
                </a:lnTo>
                <a:lnTo>
                  <a:pt x="0" y="8012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1808" tIns="241808" rIns="241808" bIns="0" numCol="1" spcCol="1270" anchor="t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400" kern="1200" dirty="0">
                <a:solidFill>
                  <a:schemeClr val="accent5"/>
                </a:solidFill>
              </a:rPr>
              <a:t>Deleting</a:t>
            </a:r>
            <a:endParaRPr lang="en-IN" sz="3400" kern="1200" dirty="0">
              <a:solidFill>
                <a:schemeClr val="accent5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B334103-06E1-450E-A72B-4F586000E3BD}"/>
              </a:ext>
            </a:extLst>
          </p:cNvPr>
          <p:cNvSpPr/>
          <p:nvPr/>
        </p:nvSpPr>
        <p:spPr>
          <a:xfrm>
            <a:off x="6501756" y="3189400"/>
            <a:ext cx="2397728" cy="1750232"/>
          </a:xfrm>
          <a:prstGeom prst="roundRect">
            <a:avLst/>
          </a:prstGeom>
          <a:solidFill>
            <a:srgbClr val="A569BD"/>
          </a:solidFill>
          <a:ln>
            <a:solidFill>
              <a:srgbClr val="A569BD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000" dirty="0"/>
              <a:t>f = open</a:t>
            </a:r>
          </a:p>
          <a:p>
            <a:pPr algn="ctr"/>
            <a:r>
              <a:rPr lang="en-US" sz="2000" dirty="0"/>
              <a:t>("demofile3.txt", "w")</a:t>
            </a:r>
          </a:p>
          <a:p>
            <a:pPr algn="ctr"/>
            <a:r>
              <a:rPr lang="en-US" sz="2000" dirty="0" err="1"/>
              <a:t>f.write</a:t>
            </a:r>
            <a:r>
              <a:rPr lang="en-US" sz="2000" dirty="0"/>
              <a:t>(“Deleted!")</a:t>
            </a:r>
            <a:endParaRPr lang="en-IN" sz="20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3649E9D-47C3-4434-BB5F-77AF5B309240}"/>
              </a:ext>
            </a:extLst>
          </p:cNvPr>
          <p:cNvSpPr/>
          <p:nvPr/>
        </p:nvSpPr>
        <p:spPr>
          <a:xfrm>
            <a:off x="3801610" y="2487958"/>
            <a:ext cx="2397728" cy="1750232"/>
          </a:xfrm>
          <a:prstGeom prst="roundRect">
            <a:avLst/>
          </a:prstGeom>
          <a:solidFill>
            <a:srgbClr val="8E44AD"/>
          </a:solidFill>
          <a:ln>
            <a:solidFill>
              <a:srgbClr val="8E44AD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000" dirty="0"/>
              <a:t>f = open</a:t>
            </a:r>
          </a:p>
          <a:p>
            <a:pPr algn="ctr"/>
            <a:r>
              <a:rPr lang="en-US" sz="2000" dirty="0"/>
              <a:t>("D:\\file\\welcome.txt", "r")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print(</a:t>
            </a:r>
            <a:r>
              <a:rPr lang="en-US" sz="2000" dirty="0" err="1"/>
              <a:t>f.read</a:t>
            </a:r>
            <a:r>
              <a:rPr lang="en-US" sz="2000" dirty="0"/>
              <a:t>())</a:t>
            </a:r>
            <a:endParaRPr lang="en-IN" sz="20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B6800CB-C846-4A0F-94BA-8F54C667828F}"/>
              </a:ext>
            </a:extLst>
          </p:cNvPr>
          <p:cNvSpPr/>
          <p:nvPr/>
        </p:nvSpPr>
        <p:spPr>
          <a:xfrm>
            <a:off x="9201902" y="3910678"/>
            <a:ext cx="2397728" cy="1750232"/>
          </a:xfrm>
          <a:prstGeom prst="roundRect">
            <a:avLst/>
          </a:prstGeom>
          <a:solidFill>
            <a:srgbClr val="D2B4DE"/>
          </a:solidFill>
          <a:ln>
            <a:solidFill>
              <a:srgbClr val="D2B4DE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sz="2000" dirty="0"/>
              <a:t>import os</a:t>
            </a:r>
          </a:p>
          <a:p>
            <a:pPr algn="ctr"/>
            <a:endParaRPr lang="pt-BR" sz="2000" dirty="0"/>
          </a:p>
          <a:p>
            <a:pPr algn="ctr"/>
            <a:r>
              <a:rPr lang="pt-BR" sz="2000" dirty="0"/>
              <a:t>os.remove</a:t>
            </a:r>
          </a:p>
          <a:p>
            <a:pPr algn="ctr"/>
            <a:r>
              <a:rPr lang="pt-BR" sz="2000" dirty="0"/>
              <a:t>("demofile.txt")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16056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1" grpId="0"/>
      <p:bldP spid="13" grpId="0"/>
      <p:bldP spid="15" grpId="0"/>
      <p:bldP spid="18" grpId="0" animBg="1"/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AF9AE7-398A-46C9-99E1-CF7ED8B1B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4000" contrast="-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36BFB8-3B1E-40CC-85C2-708FBFC67325}"/>
              </a:ext>
            </a:extLst>
          </p:cNvPr>
          <p:cNvSpPr txBox="1"/>
          <p:nvPr/>
        </p:nvSpPr>
        <p:spPr>
          <a:xfrm>
            <a:off x="1619250" y="4410075"/>
            <a:ext cx="11182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Perpetua Titling MT" panose="02020502060505020804" pitchFamily="18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Object Oriented Programing In Python</a:t>
            </a:r>
            <a:endParaRPr lang="en-IN" sz="3200" dirty="0">
              <a:solidFill>
                <a:schemeClr val="accent5">
                  <a:lumMod val="75000"/>
                </a:schemeClr>
              </a:solidFill>
              <a:latin typeface="Perpetua Titling MT" panose="02020502060505020804" pitchFamily="18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49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C36D2C-5603-46B8-82D1-1AA2C62D5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9000"/>
                    </a14:imgEffect>
                    <a14:imgEffect>
                      <a14:brightnessContrast bright="-48000" contrast="-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5A8665-F231-4BAA-92B5-9BF2631A9518}"/>
              </a:ext>
            </a:extLst>
          </p:cNvPr>
          <p:cNvSpPr txBox="1"/>
          <p:nvPr/>
        </p:nvSpPr>
        <p:spPr>
          <a:xfrm>
            <a:off x="514349" y="628650"/>
            <a:ext cx="9324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OOP in </a:t>
            </a:r>
            <a:r>
              <a:rPr lang="en-IN" sz="4800" dirty="0">
                <a:solidFill>
                  <a:schemeClr val="bg1"/>
                </a:solidFill>
              </a:rPr>
              <a:t>Python…</a:t>
            </a:r>
            <a:endParaRPr lang="en-US" sz="48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6F6095C-32B3-42A2-8AF2-35D2CE7C23D6}"/>
              </a:ext>
            </a:extLst>
          </p:cNvPr>
          <p:cNvGrpSpPr/>
          <p:nvPr/>
        </p:nvGrpSpPr>
        <p:grpSpPr>
          <a:xfrm>
            <a:off x="6281998" y="1130867"/>
            <a:ext cx="5209652" cy="5126954"/>
            <a:chOff x="6281998" y="1130867"/>
            <a:chExt cx="5209652" cy="5126954"/>
          </a:xfrm>
        </p:grpSpPr>
        <p:sp>
          <p:nvSpPr>
            <p:cNvPr id="9" name="Block Arc 8">
              <a:extLst>
                <a:ext uri="{FF2B5EF4-FFF2-40B4-BE49-F238E27FC236}">
                  <a16:creationId xmlns:a16="http://schemas.microsoft.com/office/drawing/2014/main" id="{62CFA5F5-F1BA-4B93-89A6-32B906DED3D4}"/>
                </a:ext>
              </a:extLst>
            </p:cNvPr>
            <p:cNvSpPr/>
            <p:nvPr/>
          </p:nvSpPr>
          <p:spPr>
            <a:xfrm>
              <a:off x="6656567" y="1797306"/>
              <a:ext cx="4460515" cy="4460515"/>
            </a:xfrm>
            <a:prstGeom prst="blockArc">
              <a:avLst>
                <a:gd name="adj1" fmla="val 1800000"/>
                <a:gd name="adj2" fmla="val 9000000"/>
                <a:gd name="adj3" fmla="val 4637"/>
              </a:avLst>
            </a:prstGeom>
            <a:gradFill flip="none" rotWithShape="1">
              <a:gsLst>
                <a:gs pos="0">
                  <a:srgbClr val="566573">
                    <a:tint val="66000"/>
                    <a:satMod val="160000"/>
                  </a:srgbClr>
                </a:gs>
                <a:gs pos="50000">
                  <a:srgbClr val="566573">
                    <a:tint val="44500"/>
                    <a:satMod val="160000"/>
                  </a:srgbClr>
                </a:gs>
                <a:gs pos="100000">
                  <a:srgbClr val="566573">
                    <a:tint val="23500"/>
                    <a:satMod val="1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E401F16-8F70-4991-ABCD-4172E7E15622}"/>
                </a:ext>
              </a:extLst>
            </p:cNvPr>
            <p:cNvGrpSpPr/>
            <p:nvPr/>
          </p:nvGrpSpPr>
          <p:grpSpPr>
            <a:xfrm>
              <a:off x="6281998" y="1130867"/>
              <a:ext cx="5209652" cy="5126954"/>
              <a:chOff x="6281998" y="1130867"/>
              <a:chExt cx="5209652" cy="5126954"/>
            </a:xfrm>
          </p:grpSpPr>
          <p:sp>
            <p:nvSpPr>
              <p:cNvPr id="10" name="Block Arc 9">
                <a:extLst>
                  <a:ext uri="{FF2B5EF4-FFF2-40B4-BE49-F238E27FC236}">
                    <a16:creationId xmlns:a16="http://schemas.microsoft.com/office/drawing/2014/main" id="{301FCADF-6BC1-42F1-989A-C0B4E10B8436}"/>
                  </a:ext>
                </a:extLst>
              </p:cNvPr>
              <p:cNvSpPr/>
              <p:nvPr/>
            </p:nvSpPr>
            <p:spPr>
              <a:xfrm>
                <a:off x="6656567" y="1797306"/>
                <a:ext cx="4460515" cy="4460515"/>
              </a:xfrm>
              <a:prstGeom prst="blockArc">
                <a:avLst>
                  <a:gd name="adj1" fmla="val 16200000"/>
                  <a:gd name="adj2" fmla="val 1800000"/>
                  <a:gd name="adj3" fmla="val 4637"/>
                </a:avLst>
              </a:prstGeom>
              <a:solidFill>
                <a:srgbClr val="E74C3C">
                  <a:tint val="66000"/>
                  <a:satMod val="160000"/>
                </a:srgbClr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IN" dirty="0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C894A57-C765-476C-8CEE-BD6EC866F4E1}"/>
                  </a:ext>
                </a:extLst>
              </p:cNvPr>
              <p:cNvGrpSpPr/>
              <p:nvPr/>
            </p:nvGrpSpPr>
            <p:grpSpPr>
              <a:xfrm>
                <a:off x="6281998" y="1130867"/>
                <a:ext cx="5209652" cy="5126954"/>
                <a:chOff x="6281998" y="1130867"/>
                <a:chExt cx="5209652" cy="5126954"/>
              </a:xfrm>
            </p:grpSpPr>
            <p:sp>
              <p:nvSpPr>
                <p:cNvPr id="8" name="Block Arc 7">
                  <a:extLst>
                    <a:ext uri="{FF2B5EF4-FFF2-40B4-BE49-F238E27FC236}">
                      <a16:creationId xmlns:a16="http://schemas.microsoft.com/office/drawing/2014/main" id="{71CF9040-4F91-4B46-ABFC-B3BD3B4BC8B0}"/>
                    </a:ext>
                  </a:extLst>
                </p:cNvPr>
                <p:cNvSpPr/>
                <p:nvPr/>
              </p:nvSpPr>
              <p:spPr>
                <a:xfrm>
                  <a:off x="6656567" y="1797306"/>
                  <a:ext cx="4460515" cy="4460515"/>
                </a:xfrm>
                <a:prstGeom prst="blockArc">
                  <a:avLst>
                    <a:gd name="adj1" fmla="val 9000000"/>
                    <a:gd name="adj2" fmla="val 16200000"/>
                    <a:gd name="adj3" fmla="val 4637"/>
                  </a:avLst>
                </a:prstGeom>
                <a:gradFill flip="none" rotWithShape="1">
                  <a:gsLst>
                    <a:gs pos="0">
                      <a:srgbClr val="1B4F72">
                        <a:shade val="30000"/>
                        <a:satMod val="115000"/>
                      </a:srgbClr>
                    </a:gs>
                    <a:gs pos="50000">
                      <a:srgbClr val="1B4F72">
                        <a:shade val="67500"/>
                        <a:satMod val="115000"/>
                      </a:srgbClr>
                    </a:gs>
                    <a:gs pos="100000">
                      <a:srgbClr val="1B4F72">
                        <a:shade val="100000"/>
                        <a:satMod val="115000"/>
                      </a:srgbClr>
                    </a:gs>
                  </a:gsLst>
                  <a:lin ang="8100000" scaled="1"/>
                  <a:tileRect/>
                </a:gradFill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n-IN" dirty="0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1AEA35DA-5DBE-49FB-A20C-CF0639B3C6E4}"/>
                    </a:ext>
                  </a:extLst>
                </p:cNvPr>
                <p:cNvSpPr/>
                <p:nvPr/>
              </p:nvSpPr>
              <p:spPr>
                <a:xfrm>
                  <a:off x="7860903" y="3001642"/>
                  <a:ext cx="2051843" cy="2051843"/>
                </a:xfrm>
                <a:custGeom>
                  <a:avLst/>
                  <a:gdLst>
                    <a:gd name="connsiteX0" fmla="*/ 0 w 2051843"/>
                    <a:gd name="connsiteY0" fmla="*/ 1025922 h 2051843"/>
                    <a:gd name="connsiteX1" fmla="*/ 1025922 w 2051843"/>
                    <a:gd name="connsiteY1" fmla="*/ 0 h 2051843"/>
                    <a:gd name="connsiteX2" fmla="*/ 2051844 w 2051843"/>
                    <a:gd name="connsiteY2" fmla="*/ 1025922 h 2051843"/>
                    <a:gd name="connsiteX3" fmla="*/ 1025922 w 2051843"/>
                    <a:gd name="connsiteY3" fmla="*/ 2051844 h 2051843"/>
                    <a:gd name="connsiteX4" fmla="*/ 0 w 2051843"/>
                    <a:gd name="connsiteY4" fmla="*/ 1025922 h 2051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1843" h="2051843">
                      <a:moveTo>
                        <a:pt x="0" y="1025922"/>
                      </a:moveTo>
                      <a:cubicBezTo>
                        <a:pt x="0" y="459321"/>
                        <a:pt x="459321" y="0"/>
                        <a:pt x="1025922" y="0"/>
                      </a:cubicBezTo>
                      <a:cubicBezTo>
                        <a:pt x="1592523" y="0"/>
                        <a:pt x="2051844" y="459321"/>
                        <a:pt x="2051844" y="1025922"/>
                      </a:cubicBezTo>
                      <a:cubicBezTo>
                        <a:pt x="2051844" y="1592523"/>
                        <a:pt x="1592523" y="2051844"/>
                        <a:pt x="1025922" y="2051844"/>
                      </a:cubicBezTo>
                      <a:cubicBezTo>
                        <a:pt x="459321" y="2051844"/>
                        <a:pt x="0" y="1592523"/>
                        <a:pt x="0" y="1025922"/>
                      </a:cubicBezTo>
                      <a:close/>
                    </a:path>
                  </a:pathLst>
                </a:custGeom>
                <a:solidFill>
                  <a:srgbClr val="FFC000"/>
                </a:solidFill>
                <a:ln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347475" tIns="347475" rIns="347475" bIns="347475" numCol="1" spcCol="1270" anchor="ctr" anchorCtr="0">
                  <a:noAutofit/>
                </a:bodyPr>
                <a:lstStyle/>
                <a:p>
                  <a:pPr marL="0" lvl="0" indent="0" algn="ctr" defTabSz="16446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3700" kern="1200" dirty="0">
                      <a:solidFill>
                        <a:schemeClr val="tx1"/>
                      </a:solidFill>
                    </a:rPr>
                    <a:t>Python</a:t>
                  </a:r>
                  <a:endParaRPr lang="en-IN" sz="3700" kern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3C1B85D7-8734-4B04-AF00-3BBAEFF0A993}"/>
                    </a:ext>
                  </a:extLst>
                </p:cNvPr>
                <p:cNvSpPr/>
                <p:nvPr/>
              </p:nvSpPr>
              <p:spPr>
                <a:xfrm>
                  <a:off x="8168679" y="1130867"/>
                  <a:ext cx="1436290" cy="1436290"/>
                </a:xfrm>
                <a:custGeom>
                  <a:avLst/>
                  <a:gdLst>
                    <a:gd name="connsiteX0" fmla="*/ 0 w 1436290"/>
                    <a:gd name="connsiteY0" fmla="*/ 718145 h 1436290"/>
                    <a:gd name="connsiteX1" fmla="*/ 718145 w 1436290"/>
                    <a:gd name="connsiteY1" fmla="*/ 0 h 1436290"/>
                    <a:gd name="connsiteX2" fmla="*/ 1436290 w 1436290"/>
                    <a:gd name="connsiteY2" fmla="*/ 718145 h 1436290"/>
                    <a:gd name="connsiteX3" fmla="*/ 718145 w 1436290"/>
                    <a:gd name="connsiteY3" fmla="*/ 1436290 h 1436290"/>
                    <a:gd name="connsiteX4" fmla="*/ 0 w 1436290"/>
                    <a:gd name="connsiteY4" fmla="*/ 718145 h 14362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6290" h="1436290">
                      <a:moveTo>
                        <a:pt x="0" y="718145"/>
                      </a:moveTo>
                      <a:cubicBezTo>
                        <a:pt x="0" y="321524"/>
                        <a:pt x="321524" y="0"/>
                        <a:pt x="718145" y="0"/>
                      </a:cubicBezTo>
                      <a:cubicBezTo>
                        <a:pt x="1114766" y="0"/>
                        <a:pt x="1436290" y="321524"/>
                        <a:pt x="1436290" y="718145"/>
                      </a:cubicBezTo>
                      <a:cubicBezTo>
                        <a:pt x="1436290" y="1114766"/>
                        <a:pt x="1114766" y="1436290"/>
                        <a:pt x="718145" y="1436290"/>
                      </a:cubicBezTo>
                      <a:cubicBezTo>
                        <a:pt x="321524" y="1436290"/>
                        <a:pt x="0" y="1114766"/>
                        <a:pt x="0" y="718145"/>
                      </a:cubicBezTo>
                      <a:close/>
                    </a:path>
                  </a:pathLst>
                </a:custGeom>
                <a:solidFill>
                  <a:srgbClr val="E74C3C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29390" tIns="229390" rIns="229390" bIns="229390" numCol="1" spcCol="1270" anchor="ctr" anchorCtr="0">
                  <a:noAutofit/>
                </a:bodyPr>
                <a:lstStyle/>
                <a:p>
                  <a:pPr marL="0" lvl="0" indent="0" algn="ctr" defTabSz="666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500" kern="1200" dirty="0"/>
                    <a:t>Procedure Oriented</a:t>
                  </a:r>
                  <a:endParaRPr lang="en-IN" sz="1500" kern="1200" dirty="0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5B386FB9-790F-4384-B0CD-A70F375F0F90}"/>
                    </a:ext>
                  </a:extLst>
                </p:cNvPr>
                <p:cNvSpPr/>
                <p:nvPr/>
              </p:nvSpPr>
              <p:spPr>
                <a:xfrm>
                  <a:off x="10055360" y="4398694"/>
                  <a:ext cx="1436290" cy="1436290"/>
                </a:xfrm>
                <a:custGeom>
                  <a:avLst/>
                  <a:gdLst>
                    <a:gd name="connsiteX0" fmla="*/ 0 w 1436290"/>
                    <a:gd name="connsiteY0" fmla="*/ 718145 h 1436290"/>
                    <a:gd name="connsiteX1" fmla="*/ 718145 w 1436290"/>
                    <a:gd name="connsiteY1" fmla="*/ 0 h 1436290"/>
                    <a:gd name="connsiteX2" fmla="*/ 1436290 w 1436290"/>
                    <a:gd name="connsiteY2" fmla="*/ 718145 h 1436290"/>
                    <a:gd name="connsiteX3" fmla="*/ 718145 w 1436290"/>
                    <a:gd name="connsiteY3" fmla="*/ 1436290 h 1436290"/>
                    <a:gd name="connsiteX4" fmla="*/ 0 w 1436290"/>
                    <a:gd name="connsiteY4" fmla="*/ 718145 h 14362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6290" h="1436290">
                      <a:moveTo>
                        <a:pt x="0" y="718145"/>
                      </a:moveTo>
                      <a:cubicBezTo>
                        <a:pt x="0" y="321524"/>
                        <a:pt x="321524" y="0"/>
                        <a:pt x="718145" y="0"/>
                      </a:cubicBezTo>
                      <a:cubicBezTo>
                        <a:pt x="1114766" y="0"/>
                        <a:pt x="1436290" y="321524"/>
                        <a:pt x="1436290" y="718145"/>
                      </a:cubicBezTo>
                      <a:cubicBezTo>
                        <a:pt x="1436290" y="1114766"/>
                        <a:pt x="1114766" y="1436290"/>
                        <a:pt x="718145" y="1436290"/>
                      </a:cubicBezTo>
                      <a:cubicBezTo>
                        <a:pt x="321524" y="1436290"/>
                        <a:pt x="0" y="1114766"/>
                        <a:pt x="0" y="718145"/>
                      </a:cubicBezTo>
                      <a:close/>
                    </a:path>
                  </a:pathLst>
                </a:custGeom>
                <a:solidFill>
                  <a:srgbClr val="566573"/>
                </a:solidFill>
                <a:ln>
                  <a:solidFill>
                    <a:srgbClr val="566573"/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29390" tIns="229390" rIns="229390" bIns="229390" numCol="1" spcCol="1270" anchor="ctr" anchorCtr="0">
                  <a:noAutofit/>
                </a:bodyPr>
                <a:lstStyle/>
                <a:p>
                  <a:pPr marL="0" lvl="0" indent="0" algn="ctr" defTabSz="666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500" kern="1200" dirty="0"/>
                    <a:t>Object Oriented</a:t>
                  </a:r>
                  <a:endParaRPr lang="en-IN" sz="1500" kern="1200" dirty="0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1EA7A732-B666-42AE-9F9D-CC3B67FC6304}"/>
                    </a:ext>
                  </a:extLst>
                </p:cNvPr>
                <p:cNvSpPr/>
                <p:nvPr/>
              </p:nvSpPr>
              <p:spPr>
                <a:xfrm>
                  <a:off x="6281998" y="4398694"/>
                  <a:ext cx="1436290" cy="1436290"/>
                </a:xfrm>
                <a:custGeom>
                  <a:avLst/>
                  <a:gdLst>
                    <a:gd name="connsiteX0" fmla="*/ 0 w 1436290"/>
                    <a:gd name="connsiteY0" fmla="*/ 718145 h 1436290"/>
                    <a:gd name="connsiteX1" fmla="*/ 718145 w 1436290"/>
                    <a:gd name="connsiteY1" fmla="*/ 0 h 1436290"/>
                    <a:gd name="connsiteX2" fmla="*/ 1436290 w 1436290"/>
                    <a:gd name="connsiteY2" fmla="*/ 718145 h 1436290"/>
                    <a:gd name="connsiteX3" fmla="*/ 718145 w 1436290"/>
                    <a:gd name="connsiteY3" fmla="*/ 1436290 h 1436290"/>
                    <a:gd name="connsiteX4" fmla="*/ 0 w 1436290"/>
                    <a:gd name="connsiteY4" fmla="*/ 718145 h 14362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6290" h="1436290">
                      <a:moveTo>
                        <a:pt x="0" y="718145"/>
                      </a:moveTo>
                      <a:cubicBezTo>
                        <a:pt x="0" y="321524"/>
                        <a:pt x="321524" y="0"/>
                        <a:pt x="718145" y="0"/>
                      </a:cubicBezTo>
                      <a:cubicBezTo>
                        <a:pt x="1114766" y="0"/>
                        <a:pt x="1436290" y="321524"/>
                        <a:pt x="1436290" y="718145"/>
                      </a:cubicBezTo>
                      <a:cubicBezTo>
                        <a:pt x="1436290" y="1114766"/>
                        <a:pt x="1114766" y="1436290"/>
                        <a:pt x="718145" y="1436290"/>
                      </a:cubicBezTo>
                      <a:cubicBezTo>
                        <a:pt x="321524" y="1436290"/>
                        <a:pt x="0" y="1114766"/>
                        <a:pt x="0" y="718145"/>
                      </a:cubicBezTo>
                      <a:close/>
                    </a:path>
                  </a:pathLst>
                </a:custGeom>
                <a:solidFill>
                  <a:srgbClr val="1B4F72"/>
                </a:solidFill>
                <a:ln>
                  <a:solidFill>
                    <a:srgbClr val="1B4F72"/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29390" tIns="229390" rIns="229390" bIns="229390" numCol="1" spcCol="1270" anchor="ctr" anchorCtr="0">
                  <a:noAutofit/>
                </a:bodyPr>
                <a:lstStyle/>
                <a:p>
                  <a:pPr marL="0" lvl="0" indent="0" algn="ctr" defTabSz="666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500" kern="1200" dirty="0"/>
                    <a:t>Functional Programing</a:t>
                  </a:r>
                  <a:endParaRPr lang="en-IN" sz="1500" kern="1200" dirty="0"/>
                </a:p>
              </p:txBody>
            </p:sp>
          </p:grpSp>
        </p:grpSp>
      </p:grp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9910E5D8-E508-4DD6-86D8-4D1FCA08DC28}"/>
              </a:ext>
            </a:extLst>
          </p:cNvPr>
          <p:cNvSpPr/>
          <p:nvPr/>
        </p:nvSpPr>
        <p:spPr>
          <a:xfrm>
            <a:off x="1074918" y="1974285"/>
            <a:ext cx="3810000" cy="733425"/>
          </a:xfrm>
          <a:prstGeom prst="homePlat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1.Class</a:t>
            </a:r>
            <a:endParaRPr lang="en-IN" sz="2800" dirty="0"/>
          </a:p>
        </p:txBody>
      </p:sp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53765C3C-EF09-4499-A5B0-DA600B9C6C26}"/>
              </a:ext>
            </a:extLst>
          </p:cNvPr>
          <p:cNvSpPr/>
          <p:nvPr/>
        </p:nvSpPr>
        <p:spPr>
          <a:xfrm>
            <a:off x="1080942" y="3429000"/>
            <a:ext cx="3810000" cy="733425"/>
          </a:xfrm>
          <a:prstGeom prst="homePlat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1.Object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92944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3AF1CA-AD0E-4955-B3CB-E89629440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9000"/>
                    </a14:imgEffect>
                    <a14:imgEffect>
                      <a14:brightnessContrast bright="-48000" contrast="-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1AFD544-C945-4E35-BBBD-45AF9437DC69}"/>
              </a:ext>
            </a:extLst>
          </p:cNvPr>
          <p:cNvGrpSpPr/>
          <p:nvPr/>
        </p:nvGrpSpPr>
        <p:grpSpPr>
          <a:xfrm>
            <a:off x="820266" y="1852366"/>
            <a:ext cx="4441465" cy="4460515"/>
            <a:chOff x="883458" y="824295"/>
            <a:chExt cx="3277272" cy="3722477"/>
          </a:xfrm>
          <a:solidFill>
            <a:srgbClr val="1B4F72"/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EA908FA-B40D-4959-80EC-E00E836F7ACA}"/>
                </a:ext>
              </a:extLst>
            </p:cNvPr>
            <p:cNvSpPr/>
            <p:nvPr/>
          </p:nvSpPr>
          <p:spPr>
            <a:xfrm>
              <a:off x="883458" y="832022"/>
              <a:ext cx="3275967" cy="3714750"/>
            </a:xfrm>
            <a:custGeom>
              <a:avLst/>
              <a:gdLst>
                <a:gd name="connsiteX0" fmla="*/ 0 w 3275967"/>
                <a:gd name="connsiteY0" fmla="*/ 0 h 3714750"/>
                <a:gd name="connsiteX1" fmla="*/ 3275967 w 3275967"/>
                <a:gd name="connsiteY1" fmla="*/ 0 h 3714750"/>
                <a:gd name="connsiteX2" fmla="*/ 3275967 w 3275967"/>
                <a:gd name="connsiteY2" fmla="*/ 3714750 h 3714750"/>
                <a:gd name="connsiteX3" fmla="*/ 0 w 3275967"/>
                <a:gd name="connsiteY3" fmla="*/ 3714750 h 3714750"/>
                <a:gd name="connsiteX4" fmla="*/ 0 w 3275967"/>
                <a:gd name="connsiteY4" fmla="*/ 0 h 371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5967" h="3714750">
                  <a:moveTo>
                    <a:pt x="0" y="0"/>
                  </a:moveTo>
                  <a:lnTo>
                    <a:pt x="3275967" y="0"/>
                  </a:lnTo>
                  <a:lnTo>
                    <a:pt x="3275967" y="3714750"/>
                  </a:lnTo>
                  <a:lnTo>
                    <a:pt x="0" y="371475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3593" tIns="1485900" rIns="323593" bIns="330200" numCol="1" spcCol="1270" anchor="t" anchorCtr="0">
              <a:noAutofit/>
            </a:bodyPr>
            <a:lstStyle/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v"/>
                <a:defRPr cap="all"/>
              </a:pPr>
              <a:r>
                <a:rPr lang="en-US" kern="1200" dirty="0"/>
                <a:t>Design or  blueprint for the object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v"/>
                <a:defRPr cap="all"/>
              </a:pPr>
              <a:endParaRPr lang="en-US" dirty="0"/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v"/>
                <a:defRPr cap="all"/>
              </a:pPr>
              <a:r>
                <a:rPr lang="en-US" kern="1200" dirty="0"/>
                <a:t>collection of objects.</a:t>
              </a:r>
            </a:p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endParaRPr lang="en-US" dirty="0"/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v"/>
                <a:defRPr cap="all"/>
              </a:pPr>
              <a:r>
                <a:rPr lang="en-US" kern="1200" dirty="0"/>
                <a:t>logical entity that has some specific attributes and methods.</a:t>
              </a: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62600B2-1C5F-4F6A-885F-1A71B2351787}"/>
                </a:ext>
              </a:extLst>
            </p:cNvPr>
            <p:cNvSpPr/>
            <p:nvPr/>
          </p:nvSpPr>
          <p:spPr>
            <a:xfrm>
              <a:off x="884763" y="824295"/>
              <a:ext cx="3275967" cy="1101141"/>
            </a:xfrm>
            <a:custGeom>
              <a:avLst/>
              <a:gdLst>
                <a:gd name="connsiteX0" fmla="*/ 0 w 3275967"/>
                <a:gd name="connsiteY0" fmla="*/ 0 h 1485900"/>
                <a:gd name="connsiteX1" fmla="*/ 3275967 w 3275967"/>
                <a:gd name="connsiteY1" fmla="*/ 0 h 1485900"/>
                <a:gd name="connsiteX2" fmla="*/ 3275967 w 3275967"/>
                <a:gd name="connsiteY2" fmla="*/ 1485900 h 1485900"/>
                <a:gd name="connsiteX3" fmla="*/ 0 w 3275967"/>
                <a:gd name="connsiteY3" fmla="*/ 1485900 h 1485900"/>
                <a:gd name="connsiteX4" fmla="*/ 0 w 3275967"/>
                <a:gd name="connsiteY4" fmla="*/ 0 h 148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5967" h="1485900">
                  <a:moveTo>
                    <a:pt x="0" y="0"/>
                  </a:moveTo>
                  <a:lnTo>
                    <a:pt x="3275967" y="0"/>
                  </a:lnTo>
                  <a:lnTo>
                    <a:pt x="3275967" y="1485900"/>
                  </a:lnTo>
                  <a:lnTo>
                    <a:pt x="0" y="14859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3593" tIns="165100" rIns="323593" bIns="165100" numCol="1" spcCol="1270" anchor="ctr" anchorCtr="0">
              <a:noAutofit/>
            </a:bodyPr>
            <a:lstStyle/>
            <a:p>
              <a:pPr marL="0" lvl="0" indent="0" algn="l" defTabSz="2933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6600" kern="1200" dirty="0"/>
                <a:t>01. Class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24508E3-52AC-47EE-B6C2-044813946144}"/>
              </a:ext>
            </a:extLst>
          </p:cNvPr>
          <p:cNvSpPr txBox="1"/>
          <p:nvPr/>
        </p:nvSpPr>
        <p:spPr>
          <a:xfrm>
            <a:off x="514349" y="628650"/>
            <a:ext cx="9324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OOP in </a:t>
            </a:r>
            <a:r>
              <a:rPr lang="en-IN" sz="4800" dirty="0">
                <a:solidFill>
                  <a:schemeClr val="bg1"/>
                </a:solidFill>
              </a:rPr>
              <a:t>Python…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66A5F4-A678-4456-88AB-25D005FC25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49" t="39410" r="61903" b="37463"/>
          <a:stretch/>
        </p:blipFill>
        <p:spPr>
          <a:xfrm>
            <a:off x="6577218" y="3377985"/>
            <a:ext cx="4297526" cy="29348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C21CEF-B550-4D53-8DDA-03208065BD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982" t="35044" r="68473" b="46431"/>
          <a:stretch/>
        </p:blipFill>
        <p:spPr>
          <a:xfrm>
            <a:off x="6477930" y="1229417"/>
            <a:ext cx="2385687" cy="19817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9D342C-0192-420D-BE7F-BF4C5A3B37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44" t="35752" r="75177" b="50000"/>
          <a:stretch/>
        </p:blipFill>
        <p:spPr>
          <a:xfrm>
            <a:off x="9370576" y="1579017"/>
            <a:ext cx="2387151" cy="97711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D184939-10FE-46B2-A64A-0C549541054A}"/>
              </a:ext>
            </a:extLst>
          </p:cNvPr>
          <p:cNvGrpSpPr/>
          <p:nvPr/>
        </p:nvGrpSpPr>
        <p:grpSpPr>
          <a:xfrm>
            <a:off x="6330669" y="1932706"/>
            <a:ext cx="5427058" cy="3318795"/>
            <a:chOff x="6330669" y="1973396"/>
            <a:chExt cx="5427058" cy="3318795"/>
          </a:xfrm>
        </p:grpSpPr>
        <p:sp>
          <p:nvSpPr>
            <p:cNvPr id="9" name="Frame 8">
              <a:extLst>
                <a:ext uri="{FF2B5EF4-FFF2-40B4-BE49-F238E27FC236}">
                  <a16:creationId xmlns:a16="http://schemas.microsoft.com/office/drawing/2014/main" id="{F9EDD22B-6C97-43C2-8EBC-7F5A8571418C}"/>
                </a:ext>
              </a:extLst>
            </p:cNvPr>
            <p:cNvSpPr/>
            <p:nvPr/>
          </p:nvSpPr>
          <p:spPr>
            <a:xfrm>
              <a:off x="6651653" y="3965097"/>
              <a:ext cx="4070294" cy="1327094"/>
            </a:xfrm>
            <a:prstGeom prst="frame">
              <a:avLst>
                <a:gd name="adj1" fmla="val 1524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6F4CF60-BB99-4B7C-88CE-BD135E052AE0}"/>
                </a:ext>
              </a:extLst>
            </p:cNvPr>
            <p:cNvSpPr/>
            <p:nvPr/>
          </p:nvSpPr>
          <p:spPr>
            <a:xfrm>
              <a:off x="6330669" y="1973396"/>
              <a:ext cx="5427058" cy="76065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The __</a:t>
              </a:r>
              <a:r>
                <a:rPr lang="en-US" dirty="0" err="1"/>
                <a:t>init</a:t>
              </a:r>
              <a:r>
                <a:rPr lang="en-US" dirty="0"/>
                <a:t>__() function is called automatically every time the class is being used to create a new object.</a:t>
              </a:r>
              <a:endParaRPr lang="en-IN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DE9EFF7-3F08-4939-94E0-4D891F2ECA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60262" y="2734047"/>
              <a:ext cx="655456" cy="123105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9429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3AF1CA-AD0E-4955-B3CB-E89629440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9000"/>
                    </a14:imgEffect>
                    <a14:imgEffect>
                      <a14:brightnessContrast bright="-48000" contrast="-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1AFD544-C945-4E35-BBBD-45AF9437DC69}"/>
              </a:ext>
            </a:extLst>
          </p:cNvPr>
          <p:cNvGrpSpPr/>
          <p:nvPr/>
        </p:nvGrpSpPr>
        <p:grpSpPr>
          <a:xfrm>
            <a:off x="820266" y="1852366"/>
            <a:ext cx="4441465" cy="4605078"/>
            <a:chOff x="883458" y="824295"/>
            <a:chExt cx="3277272" cy="3722477"/>
          </a:xfrm>
          <a:solidFill>
            <a:srgbClr val="6C3483"/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EA908FA-B40D-4959-80EC-E00E836F7ACA}"/>
                </a:ext>
              </a:extLst>
            </p:cNvPr>
            <p:cNvSpPr/>
            <p:nvPr/>
          </p:nvSpPr>
          <p:spPr>
            <a:xfrm>
              <a:off x="883458" y="832022"/>
              <a:ext cx="3275967" cy="3714750"/>
            </a:xfrm>
            <a:custGeom>
              <a:avLst/>
              <a:gdLst>
                <a:gd name="connsiteX0" fmla="*/ 0 w 3275967"/>
                <a:gd name="connsiteY0" fmla="*/ 0 h 3714750"/>
                <a:gd name="connsiteX1" fmla="*/ 3275967 w 3275967"/>
                <a:gd name="connsiteY1" fmla="*/ 0 h 3714750"/>
                <a:gd name="connsiteX2" fmla="*/ 3275967 w 3275967"/>
                <a:gd name="connsiteY2" fmla="*/ 3714750 h 3714750"/>
                <a:gd name="connsiteX3" fmla="*/ 0 w 3275967"/>
                <a:gd name="connsiteY3" fmla="*/ 3714750 h 3714750"/>
                <a:gd name="connsiteX4" fmla="*/ 0 w 3275967"/>
                <a:gd name="connsiteY4" fmla="*/ 0 h 371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5967" h="3714750">
                  <a:moveTo>
                    <a:pt x="0" y="0"/>
                  </a:moveTo>
                  <a:lnTo>
                    <a:pt x="3275967" y="0"/>
                  </a:lnTo>
                  <a:lnTo>
                    <a:pt x="3275967" y="3714750"/>
                  </a:lnTo>
                  <a:lnTo>
                    <a:pt x="0" y="371475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4A235A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3593" tIns="1485900" rIns="323593" bIns="330200" numCol="1" spcCol="1270" anchor="t" anchorCtr="0">
              <a:noAutofit/>
            </a:bodyPr>
            <a:lstStyle/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v"/>
                <a:defRPr cap="all"/>
              </a:pPr>
              <a:r>
                <a:rPr lang="en-US" kern="1200" dirty="0"/>
                <a:t>The object is an entity that has state and behavior.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v"/>
                <a:defRPr cap="all"/>
              </a:pPr>
              <a:endParaRPr lang="en-US" dirty="0"/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v"/>
                <a:defRPr cap="all"/>
              </a:pPr>
              <a:r>
                <a:rPr lang="en-US" kern="1200" dirty="0"/>
                <a:t>When we define a class, it needs to create an object to allocate the memory.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v"/>
                <a:defRPr cap="all"/>
              </a:pPr>
              <a:endParaRPr lang="en-US" dirty="0"/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v"/>
                <a:defRPr cap="all"/>
              </a:pPr>
              <a:r>
                <a:rPr lang="en-US" kern="1200" dirty="0"/>
                <a:t>Everything in Python is an object, and almost everything has attributes and methods.</a:t>
              </a: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62600B2-1C5F-4F6A-885F-1A71B2351787}"/>
                </a:ext>
              </a:extLst>
            </p:cNvPr>
            <p:cNvSpPr/>
            <p:nvPr/>
          </p:nvSpPr>
          <p:spPr>
            <a:xfrm>
              <a:off x="884763" y="824295"/>
              <a:ext cx="3275967" cy="1101141"/>
            </a:xfrm>
            <a:custGeom>
              <a:avLst/>
              <a:gdLst>
                <a:gd name="connsiteX0" fmla="*/ 0 w 3275967"/>
                <a:gd name="connsiteY0" fmla="*/ 0 h 1485900"/>
                <a:gd name="connsiteX1" fmla="*/ 3275967 w 3275967"/>
                <a:gd name="connsiteY1" fmla="*/ 0 h 1485900"/>
                <a:gd name="connsiteX2" fmla="*/ 3275967 w 3275967"/>
                <a:gd name="connsiteY2" fmla="*/ 1485900 h 1485900"/>
                <a:gd name="connsiteX3" fmla="*/ 0 w 3275967"/>
                <a:gd name="connsiteY3" fmla="*/ 1485900 h 1485900"/>
                <a:gd name="connsiteX4" fmla="*/ 0 w 3275967"/>
                <a:gd name="connsiteY4" fmla="*/ 0 h 148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5967" h="1485900">
                  <a:moveTo>
                    <a:pt x="0" y="0"/>
                  </a:moveTo>
                  <a:lnTo>
                    <a:pt x="3275967" y="0"/>
                  </a:lnTo>
                  <a:lnTo>
                    <a:pt x="3275967" y="1485900"/>
                  </a:lnTo>
                  <a:lnTo>
                    <a:pt x="0" y="14859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4A235A"/>
              </a:solidFill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3593" tIns="165100" rIns="323593" bIns="165100" numCol="1" spcCol="1270" anchor="ctr" anchorCtr="0">
              <a:noAutofit/>
            </a:bodyPr>
            <a:lstStyle/>
            <a:p>
              <a:pPr marL="0" lvl="0" indent="0" algn="l" defTabSz="2933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6600" kern="1200" dirty="0"/>
                <a:t>02. Object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24508E3-52AC-47EE-B6C2-044813946144}"/>
              </a:ext>
            </a:extLst>
          </p:cNvPr>
          <p:cNvSpPr txBox="1"/>
          <p:nvPr/>
        </p:nvSpPr>
        <p:spPr>
          <a:xfrm>
            <a:off x="514349" y="628650"/>
            <a:ext cx="9324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OOP in </a:t>
            </a:r>
            <a:r>
              <a:rPr lang="en-IN" sz="4800" dirty="0">
                <a:solidFill>
                  <a:schemeClr val="bg1"/>
                </a:solidFill>
              </a:rPr>
              <a:t>Python…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875E2A-0A41-41B8-836C-5620CC9127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7" t="31151" r="77633" b="55988"/>
          <a:stretch/>
        </p:blipFill>
        <p:spPr>
          <a:xfrm>
            <a:off x="7451628" y="2199603"/>
            <a:ext cx="2921224" cy="12293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302D72-D526-428C-89C4-46B01FC6A3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924" t="32325" r="63762" b="43127"/>
          <a:stretch/>
        </p:blipFill>
        <p:spPr>
          <a:xfrm>
            <a:off x="7191546" y="3885294"/>
            <a:ext cx="3441388" cy="246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406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4445179-9E48-4085-A93F-F80345D3A6F6}"/>
              </a:ext>
            </a:extLst>
          </p:cNvPr>
          <p:cNvSpPr/>
          <p:nvPr/>
        </p:nvSpPr>
        <p:spPr>
          <a:xfrm>
            <a:off x="0" y="4876800"/>
            <a:ext cx="12191999" cy="15412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D99CF7-ED5A-4556-8AC5-417470561475}"/>
              </a:ext>
            </a:extLst>
          </p:cNvPr>
          <p:cNvSpPr/>
          <p:nvPr/>
        </p:nvSpPr>
        <p:spPr>
          <a:xfrm>
            <a:off x="1" y="0"/>
            <a:ext cx="12191999" cy="633412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  <a:shade val="30000"/>
                  <a:satMod val="115000"/>
                </a:schemeClr>
              </a:gs>
              <a:gs pos="50000">
                <a:schemeClr val="accent6">
                  <a:lumMod val="75000"/>
                  <a:shade val="67500"/>
                  <a:satMod val="115000"/>
                </a:schemeClr>
              </a:gs>
              <a:gs pos="100000">
                <a:schemeClr val="accent6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B3AD0F-FC68-4997-A620-A05460D1A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1584"/>
            <a:ext cx="10058400" cy="1160875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What we learn today…</a:t>
            </a:r>
            <a:endParaRPr lang="en-IN" sz="48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24D73B-85F7-44D9-879F-75FC1DC15CB4}"/>
              </a:ext>
            </a:extLst>
          </p:cNvPr>
          <p:cNvSpPr/>
          <p:nvPr/>
        </p:nvSpPr>
        <p:spPr>
          <a:xfrm>
            <a:off x="643231" y="1522967"/>
            <a:ext cx="10462919" cy="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2ED7123-8177-46CA-BABE-232E839C1675}"/>
              </a:ext>
            </a:extLst>
          </p:cNvPr>
          <p:cNvSpPr/>
          <p:nvPr/>
        </p:nvSpPr>
        <p:spPr>
          <a:xfrm>
            <a:off x="3610023" y="4766395"/>
            <a:ext cx="2237291" cy="614257"/>
          </a:xfrm>
          <a:custGeom>
            <a:avLst/>
            <a:gdLst>
              <a:gd name="connsiteX0" fmla="*/ 0 w 2237291"/>
              <a:gd name="connsiteY0" fmla="*/ 0 h 1166701"/>
              <a:gd name="connsiteX1" fmla="*/ 2237291 w 2237291"/>
              <a:gd name="connsiteY1" fmla="*/ 0 h 1166701"/>
              <a:gd name="connsiteX2" fmla="*/ 2237291 w 2237291"/>
              <a:gd name="connsiteY2" fmla="*/ 1166701 h 1166701"/>
              <a:gd name="connsiteX3" fmla="*/ 0 w 2237291"/>
              <a:gd name="connsiteY3" fmla="*/ 1166701 h 1166701"/>
              <a:gd name="connsiteX4" fmla="*/ 0 w 2237291"/>
              <a:gd name="connsiteY4" fmla="*/ 0 h 1166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291" h="1166701">
                <a:moveTo>
                  <a:pt x="0" y="0"/>
                </a:moveTo>
                <a:lnTo>
                  <a:pt x="2237291" y="0"/>
                </a:lnTo>
                <a:lnTo>
                  <a:pt x="2237291" y="1166701"/>
                </a:lnTo>
                <a:lnTo>
                  <a:pt x="0" y="116670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97790" rIns="0" bIns="97790" numCol="1" spcCol="1270" anchor="b" anchorCtr="1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File handling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F40E5E4-ECC2-4725-B98C-6EA7A4EDA080}"/>
              </a:ext>
            </a:extLst>
          </p:cNvPr>
          <p:cNvSpPr/>
          <p:nvPr/>
        </p:nvSpPr>
        <p:spPr>
          <a:xfrm>
            <a:off x="5149206" y="2149351"/>
            <a:ext cx="3641927" cy="1166701"/>
          </a:xfrm>
          <a:custGeom>
            <a:avLst/>
            <a:gdLst>
              <a:gd name="connsiteX0" fmla="*/ 0 w 2237291"/>
              <a:gd name="connsiteY0" fmla="*/ 0 h 1166701"/>
              <a:gd name="connsiteX1" fmla="*/ 2237291 w 2237291"/>
              <a:gd name="connsiteY1" fmla="*/ 0 h 1166701"/>
              <a:gd name="connsiteX2" fmla="*/ 2237291 w 2237291"/>
              <a:gd name="connsiteY2" fmla="*/ 1166701 h 1166701"/>
              <a:gd name="connsiteX3" fmla="*/ 0 w 2237291"/>
              <a:gd name="connsiteY3" fmla="*/ 1166701 h 1166701"/>
              <a:gd name="connsiteX4" fmla="*/ 0 w 2237291"/>
              <a:gd name="connsiteY4" fmla="*/ 0 h 1166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291" h="1166701">
                <a:moveTo>
                  <a:pt x="0" y="0"/>
                </a:moveTo>
                <a:lnTo>
                  <a:pt x="2237291" y="0"/>
                </a:lnTo>
                <a:lnTo>
                  <a:pt x="2237291" y="1166701"/>
                </a:lnTo>
                <a:lnTo>
                  <a:pt x="0" y="116670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97790" rIns="0" bIns="97790" numCol="1" spcCol="1270" anchor="t" anchorCtr="1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dirty="0">
                <a:solidFill>
                  <a:schemeClr val="bg1"/>
                </a:solidFill>
              </a:rPr>
              <a:t> </a:t>
            </a:r>
            <a:r>
              <a:rPr lang="en-US" sz="2800" kern="1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OOPS concepts - class, objects, Inheritance.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A34FAF2-D283-456D-A6DF-B553762006CA}"/>
              </a:ext>
            </a:extLst>
          </p:cNvPr>
          <p:cNvSpPr/>
          <p:nvPr/>
        </p:nvSpPr>
        <p:spPr>
          <a:xfrm>
            <a:off x="7617397" y="4545482"/>
            <a:ext cx="2995622" cy="1166701"/>
          </a:xfrm>
          <a:custGeom>
            <a:avLst/>
            <a:gdLst>
              <a:gd name="connsiteX0" fmla="*/ 0 w 2237291"/>
              <a:gd name="connsiteY0" fmla="*/ 0 h 1166701"/>
              <a:gd name="connsiteX1" fmla="*/ 2237291 w 2237291"/>
              <a:gd name="connsiteY1" fmla="*/ 0 h 1166701"/>
              <a:gd name="connsiteX2" fmla="*/ 2237291 w 2237291"/>
              <a:gd name="connsiteY2" fmla="*/ 1166701 h 1166701"/>
              <a:gd name="connsiteX3" fmla="*/ 0 w 2237291"/>
              <a:gd name="connsiteY3" fmla="*/ 1166701 h 1166701"/>
              <a:gd name="connsiteX4" fmla="*/ 0 w 2237291"/>
              <a:gd name="connsiteY4" fmla="*/ 0 h 1166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291" h="1166701">
                <a:moveTo>
                  <a:pt x="0" y="0"/>
                </a:moveTo>
                <a:lnTo>
                  <a:pt x="2237291" y="0"/>
                </a:lnTo>
                <a:lnTo>
                  <a:pt x="2237291" y="1166701"/>
                </a:lnTo>
                <a:lnTo>
                  <a:pt x="0" y="116670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97790" rIns="0" bIns="97790" numCol="1" spcCol="1270" anchor="b" anchorCtr="1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How to be a Python Developer?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E348975-62C8-4B0B-91FA-32865A4B5FD6}"/>
              </a:ext>
            </a:extLst>
          </p:cNvPr>
          <p:cNvGrpSpPr/>
          <p:nvPr/>
        </p:nvGrpSpPr>
        <p:grpSpPr>
          <a:xfrm>
            <a:off x="1621535" y="3234224"/>
            <a:ext cx="8194699" cy="1502753"/>
            <a:chOff x="1621535" y="3234224"/>
            <a:chExt cx="8194699" cy="1502753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11AD310-85B5-492F-995B-FE5D15EE0E56}"/>
                </a:ext>
              </a:extLst>
            </p:cNvPr>
            <p:cNvSpPr/>
            <p:nvPr/>
          </p:nvSpPr>
          <p:spPr>
            <a:xfrm>
              <a:off x="1621535" y="3705006"/>
              <a:ext cx="1583163" cy="511454"/>
            </a:xfrm>
            <a:custGeom>
              <a:avLst/>
              <a:gdLst>
                <a:gd name="connsiteX0" fmla="*/ 0 w 1610849"/>
                <a:gd name="connsiteY0" fmla="*/ 0 h 437513"/>
                <a:gd name="connsiteX1" fmla="*/ 1435844 w 1610849"/>
                <a:gd name="connsiteY1" fmla="*/ 0 h 437513"/>
                <a:gd name="connsiteX2" fmla="*/ 1610849 w 1610849"/>
                <a:gd name="connsiteY2" fmla="*/ 218757 h 437513"/>
                <a:gd name="connsiteX3" fmla="*/ 1435844 w 1610849"/>
                <a:gd name="connsiteY3" fmla="*/ 437513 h 437513"/>
                <a:gd name="connsiteX4" fmla="*/ 0 w 1610849"/>
                <a:gd name="connsiteY4" fmla="*/ 437513 h 437513"/>
                <a:gd name="connsiteX5" fmla="*/ 0 w 1610849"/>
                <a:gd name="connsiteY5" fmla="*/ 0 h 437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0849" h="437513">
                  <a:moveTo>
                    <a:pt x="0" y="0"/>
                  </a:moveTo>
                  <a:lnTo>
                    <a:pt x="1435844" y="0"/>
                  </a:lnTo>
                  <a:lnTo>
                    <a:pt x="1610849" y="218757"/>
                  </a:lnTo>
                  <a:lnTo>
                    <a:pt x="1435844" y="437513"/>
                  </a:lnTo>
                  <a:lnTo>
                    <a:pt x="0" y="4375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820" tIns="83820" rIns="171323" bIns="8382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1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3EE98F-E0D6-4FE1-8DBC-3968F38C0768}"/>
                </a:ext>
              </a:extLst>
            </p:cNvPr>
            <p:cNvSpPr/>
            <p:nvPr/>
          </p:nvSpPr>
          <p:spPr>
            <a:xfrm>
              <a:off x="5403536" y="3957040"/>
              <a:ext cx="615674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626441" y="0"/>
                  </a:lnTo>
                </a:path>
              </a:pathLst>
            </a:custGeom>
            <a:no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0C4188C-7BC7-4123-BAD2-3D76CE64E98B}"/>
                </a:ext>
              </a:extLst>
            </p:cNvPr>
            <p:cNvGrpSpPr/>
            <p:nvPr/>
          </p:nvGrpSpPr>
          <p:grpSpPr>
            <a:xfrm>
              <a:off x="2376309" y="3234224"/>
              <a:ext cx="71665" cy="450749"/>
              <a:chOff x="2761298" y="3127566"/>
              <a:chExt cx="71665" cy="450749"/>
            </a:xfrm>
          </p:grpSpPr>
          <p:sp>
            <p:nvSpPr>
              <p:cNvPr id="10" name="Straight Connector 9">
                <a:extLst>
                  <a:ext uri="{FF2B5EF4-FFF2-40B4-BE49-F238E27FC236}">
                    <a16:creationId xmlns:a16="http://schemas.microsoft.com/office/drawing/2014/main" id="{F9A46A24-B785-4D1C-9595-871CC334B73D}"/>
                  </a:ext>
                </a:extLst>
              </p:cNvPr>
              <p:cNvSpPr/>
              <p:nvPr/>
            </p:nvSpPr>
            <p:spPr>
              <a:xfrm>
                <a:off x="2797130" y="3152103"/>
                <a:ext cx="0" cy="426212"/>
              </a:xfrm>
              <a:prstGeom prst="line">
                <a:avLst/>
              </a:prstGeom>
              <a:noFill/>
              <a:ln w="12700" cap="flat" cmpd="sng" algn="ctr">
                <a:solidFill>
                  <a:schemeClr val="accent1">
                    <a:hueOff val="0"/>
                    <a:satOff val="0"/>
                    <a:lumOff val="0"/>
                    <a:alphaOff val="0"/>
                  </a:schemeClr>
                </a:solidFill>
                <a:prstDash val="dash"/>
              </a:ln>
              <a:effectLst/>
            </p:spPr>
            <p:style>
              <a:lnRef idx="1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963196D-88AC-4BE2-AFCA-BB1E13FA9F1C}"/>
                  </a:ext>
                </a:extLst>
              </p:cNvPr>
              <p:cNvSpPr/>
              <p:nvPr/>
            </p:nvSpPr>
            <p:spPr>
              <a:xfrm>
                <a:off x="2761298" y="3127566"/>
                <a:ext cx="71665" cy="85241"/>
              </a:xfrm>
              <a:prstGeom prst="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2FD99AA-00E8-4D91-8360-F9A00FB59A2A}"/>
                </a:ext>
              </a:extLst>
            </p:cNvPr>
            <p:cNvSpPr/>
            <p:nvPr/>
          </p:nvSpPr>
          <p:spPr>
            <a:xfrm>
              <a:off x="6034234" y="3701313"/>
              <a:ext cx="1583163" cy="511454"/>
            </a:xfrm>
            <a:custGeom>
              <a:avLst/>
              <a:gdLst>
                <a:gd name="connsiteX0" fmla="*/ 0 w 1610849"/>
                <a:gd name="connsiteY0" fmla="*/ 218757 h 437513"/>
                <a:gd name="connsiteX1" fmla="*/ 175005 w 1610849"/>
                <a:gd name="connsiteY1" fmla="*/ 0 h 437513"/>
                <a:gd name="connsiteX2" fmla="*/ 1435844 w 1610849"/>
                <a:gd name="connsiteY2" fmla="*/ 0 h 437513"/>
                <a:gd name="connsiteX3" fmla="*/ 1610849 w 1610849"/>
                <a:gd name="connsiteY3" fmla="*/ 218757 h 437513"/>
                <a:gd name="connsiteX4" fmla="*/ 1435844 w 1610849"/>
                <a:gd name="connsiteY4" fmla="*/ 437513 h 437513"/>
                <a:gd name="connsiteX5" fmla="*/ 175005 w 1610849"/>
                <a:gd name="connsiteY5" fmla="*/ 437513 h 437513"/>
                <a:gd name="connsiteX6" fmla="*/ 0 w 1610849"/>
                <a:gd name="connsiteY6" fmla="*/ 218757 h 437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0849" h="437513">
                  <a:moveTo>
                    <a:pt x="0" y="218757"/>
                  </a:moveTo>
                  <a:lnTo>
                    <a:pt x="175005" y="0"/>
                  </a:lnTo>
                  <a:lnTo>
                    <a:pt x="1435844" y="0"/>
                  </a:lnTo>
                  <a:lnTo>
                    <a:pt x="1610849" y="218757"/>
                  </a:lnTo>
                  <a:lnTo>
                    <a:pt x="1435844" y="437513"/>
                  </a:lnTo>
                  <a:lnTo>
                    <a:pt x="175005" y="437513"/>
                  </a:lnTo>
                  <a:lnTo>
                    <a:pt x="0" y="218757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6392" tIns="136123" rIns="276392" bIns="136123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dirty="0"/>
                <a:t>3</a:t>
              </a:r>
              <a:endParaRPr lang="en-US" sz="2800" kern="120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A89A30F-CDF8-4227-871A-3F08E3FE4564}"/>
                </a:ext>
              </a:extLst>
            </p:cNvPr>
            <p:cNvSpPr/>
            <p:nvPr/>
          </p:nvSpPr>
          <p:spPr>
            <a:xfrm>
              <a:off x="7617397" y="3957040"/>
              <a:ext cx="615674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626441" y="0"/>
                  </a:lnTo>
                </a:path>
              </a:pathLst>
            </a:custGeom>
            <a:no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4B4044F-6171-45AA-8BCC-FE1ACDFD1852}"/>
                </a:ext>
              </a:extLst>
            </p:cNvPr>
            <p:cNvGrpSpPr/>
            <p:nvPr/>
          </p:nvGrpSpPr>
          <p:grpSpPr>
            <a:xfrm>
              <a:off x="4593070" y="4230453"/>
              <a:ext cx="71665" cy="479310"/>
              <a:chOff x="3628134" y="4199844"/>
              <a:chExt cx="71665" cy="479310"/>
            </a:xfrm>
          </p:grpSpPr>
          <p:sp>
            <p:nvSpPr>
              <p:cNvPr id="15" name="Straight Connector 14">
                <a:extLst>
                  <a:ext uri="{FF2B5EF4-FFF2-40B4-BE49-F238E27FC236}">
                    <a16:creationId xmlns:a16="http://schemas.microsoft.com/office/drawing/2014/main" id="{F1336084-757D-4926-938A-96CA1A4F359A}"/>
                  </a:ext>
                </a:extLst>
              </p:cNvPr>
              <p:cNvSpPr/>
              <p:nvPr/>
            </p:nvSpPr>
            <p:spPr>
              <a:xfrm>
                <a:off x="3668875" y="4199844"/>
                <a:ext cx="0" cy="426212"/>
              </a:xfrm>
              <a:prstGeom prst="line">
                <a:avLst/>
              </a:prstGeom>
              <a:noFill/>
              <a:ln w="12700" cap="flat" cmpd="sng" algn="ctr">
                <a:solidFill>
                  <a:schemeClr val="accent1">
                    <a:hueOff val="0"/>
                    <a:satOff val="0"/>
                    <a:lumOff val="0"/>
                    <a:alphaOff val="0"/>
                  </a:schemeClr>
                </a:solidFill>
                <a:prstDash val="dash"/>
              </a:ln>
              <a:effectLst/>
            </p:spPr>
            <p:style>
              <a:lnRef idx="1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DEBC4FD-E5E9-430F-906D-84862EB7D50F}"/>
                  </a:ext>
                </a:extLst>
              </p:cNvPr>
              <p:cNvSpPr/>
              <p:nvPr/>
            </p:nvSpPr>
            <p:spPr>
              <a:xfrm>
                <a:off x="3628134" y="4593913"/>
                <a:ext cx="71665" cy="85241"/>
              </a:xfrm>
              <a:prstGeom prst="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AC38818-58A9-4EA3-8E0D-3AB6DE769660}"/>
                </a:ext>
              </a:extLst>
            </p:cNvPr>
            <p:cNvSpPr/>
            <p:nvPr/>
          </p:nvSpPr>
          <p:spPr>
            <a:xfrm>
              <a:off x="8233071" y="3702020"/>
              <a:ext cx="1583163" cy="511454"/>
            </a:xfrm>
            <a:custGeom>
              <a:avLst/>
              <a:gdLst>
                <a:gd name="connsiteX0" fmla="*/ 0 w 1610849"/>
                <a:gd name="connsiteY0" fmla="*/ 218757 h 437513"/>
                <a:gd name="connsiteX1" fmla="*/ 175005 w 1610849"/>
                <a:gd name="connsiteY1" fmla="*/ 0 h 437513"/>
                <a:gd name="connsiteX2" fmla="*/ 1435844 w 1610849"/>
                <a:gd name="connsiteY2" fmla="*/ 0 h 437513"/>
                <a:gd name="connsiteX3" fmla="*/ 1610849 w 1610849"/>
                <a:gd name="connsiteY3" fmla="*/ 218757 h 437513"/>
                <a:gd name="connsiteX4" fmla="*/ 1435844 w 1610849"/>
                <a:gd name="connsiteY4" fmla="*/ 437513 h 437513"/>
                <a:gd name="connsiteX5" fmla="*/ 175005 w 1610849"/>
                <a:gd name="connsiteY5" fmla="*/ 437513 h 437513"/>
                <a:gd name="connsiteX6" fmla="*/ 0 w 1610849"/>
                <a:gd name="connsiteY6" fmla="*/ 218757 h 437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0849" h="437513">
                  <a:moveTo>
                    <a:pt x="0" y="218757"/>
                  </a:moveTo>
                  <a:lnTo>
                    <a:pt x="175005" y="0"/>
                  </a:lnTo>
                  <a:lnTo>
                    <a:pt x="1435844" y="0"/>
                  </a:lnTo>
                  <a:lnTo>
                    <a:pt x="1610849" y="218757"/>
                  </a:lnTo>
                  <a:lnTo>
                    <a:pt x="1435844" y="437513"/>
                  </a:lnTo>
                  <a:lnTo>
                    <a:pt x="175005" y="437513"/>
                  </a:lnTo>
                  <a:lnTo>
                    <a:pt x="0" y="218757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6392" tIns="136123" rIns="276392" bIns="136123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dirty="0"/>
                <a:t>4</a:t>
              </a:r>
              <a:endParaRPr lang="en-US" sz="2800" kern="120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7DD3431-C342-403A-91A5-107F29F3CFBD}"/>
                </a:ext>
              </a:extLst>
            </p:cNvPr>
            <p:cNvSpPr/>
            <p:nvPr/>
          </p:nvSpPr>
          <p:spPr>
            <a:xfrm>
              <a:off x="3837322" y="3701313"/>
              <a:ext cx="1583163" cy="511454"/>
            </a:xfrm>
            <a:custGeom>
              <a:avLst/>
              <a:gdLst>
                <a:gd name="connsiteX0" fmla="*/ 0 w 1610849"/>
                <a:gd name="connsiteY0" fmla="*/ 218757 h 437513"/>
                <a:gd name="connsiteX1" fmla="*/ 175005 w 1610849"/>
                <a:gd name="connsiteY1" fmla="*/ 0 h 437513"/>
                <a:gd name="connsiteX2" fmla="*/ 1435844 w 1610849"/>
                <a:gd name="connsiteY2" fmla="*/ 0 h 437513"/>
                <a:gd name="connsiteX3" fmla="*/ 1610849 w 1610849"/>
                <a:gd name="connsiteY3" fmla="*/ 218757 h 437513"/>
                <a:gd name="connsiteX4" fmla="*/ 1435844 w 1610849"/>
                <a:gd name="connsiteY4" fmla="*/ 437513 h 437513"/>
                <a:gd name="connsiteX5" fmla="*/ 175005 w 1610849"/>
                <a:gd name="connsiteY5" fmla="*/ 437513 h 437513"/>
                <a:gd name="connsiteX6" fmla="*/ 0 w 1610849"/>
                <a:gd name="connsiteY6" fmla="*/ 218757 h 437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0849" h="437513">
                  <a:moveTo>
                    <a:pt x="0" y="218757"/>
                  </a:moveTo>
                  <a:lnTo>
                    <a:pt x="175005" y="0"/>
                  </a:lnTo>
                  <a:lnTo>
                    <a:pt x="1435844" y="0"/>
                  </a:lnTo>
                  <a:lnTo>
                    <a:pt x="1610849" y="218757"/>
                  </a:lnTo>
                  <a:lnTo>
                    <a:pt x="1435844" y="437513"/>
                  </a:lnTo>
                  <a:lnTo>
                    <a:pt x="175005" y="437513"/>
                  </a:lnTo>
                  <a:lnTo>
                    <a:pt x="0" y="218757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6392" tIns="136123" rIns="276392" bIns="136123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2</a:t>
              </a: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5AFD388-B875-4ED5-8C1A-77AAD0A7971F}"/>
                </a:ext>
              </a:extLst>
            </p:cNvPr>
            <p:cNvSpPr/>
            <p:nvPr/>
          </p:nvSpPr>
          <p:spPr>
            <a:xfrm>
              <a:off x="3204698" y="3960733"/>
              <a:ext cx="615674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626441" y="0"/>
                  </a:lnTo>
                </a:path>
              </a:pathLst>
            </a:custGeom>
            <a:no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4F79538-BDD5-4E22-AD1F-DC676ED0A2A9}"/>
                </a:ext>
              </a:extLst>
            </p:cNvPr>
            <p:cNvGrpSpPr/>
            <p:nvPr/>
          </p:nvGrpSpPr>
          <p:grpSpPr>
            <a:xfrm>
              <a:off x="8988819" y="4257667"/>
              <a:ext cx="71665" cy="479310"/>
              <a:chOff x="3628134" y="4199844"/>
              <a:chExt cx="71665" cy="479310"/>
            </a:xfrm>
          </p:grpSpPr>
          <p:sp>
            <p:nvSpPr>
              <p:cNvPr id="38" name="Straight Connector 37">
                <a:extLst>
                  <a:ext uri="{FF2B5EF4-FFF2-40B4-BE49-F238E27FC236}">
                    <a16:creationId xmlns:a16="http://schemas.microsoft.com/office/drawing/2014/main" id="{DA74929F-D206-492B-97AE-FBF0FDD3D2AD}"/>
                  </a:ext>
                </a:extLst>
              </p:cNvPr>
              <p:cNvSpPr/>
              <p:nvPr/>
            </p:nvSpPr>
            <p:spPr>
              <a:xfrm>
                <a:off x="3668875" y="4199844"/>
                <a:ext cx="0" cy="426212"/>
              </a:xfrm>
              <a:prstGeom prst="line">
                <a:avLst/>
              </a:prstGeom>
              <a:noFill/>
              <a:ln w="12700" cap="flat" cmpd="sng" algn="ctr">
                <a:solidFill>
                  <a:schemeClr val="accent1">
                    <a:hueOff val="0"/>
                    <a:satOff val="0"/>
                    <a:lumOff val="0"/>
                    <a:alphaOff val="0"/>
                  </a:schemeClr>
                </a:solidFill>
                <a:prstDash val="dash"/>
              </a:ln>
              <a:effectLst/>
            </p:spPr>
            <p:style>
              <a:lnRef idx="1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5A10F96-8F78-4FA0-8CB8-1D1BE4553328}"/>
                  </a:ext>
                </a:extLst>
              </p:cNvPr>
              <p:cNvSpPr/>
              <p:nvPr/>
            </p:nvSpPr>
            <p:spPr>
              <a:xfrm>
                <a:off x="3628134" y="4593913"/>
                <a:ext cx="71665" cy="85241"/>
              </a:xfrm>
              <a:prstGeom prst="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C4DD1D7-556C-4444-82E9-DCA8706997AB}"/>
                </a:ext>
              </a:extLst>
            </p:cNvPr>
            <p:cNvGrpSpPr/>
            <p:nvPr/>
          </p:nvGrpSpPr>
          <p:grpSpPr>
            <a:xfrm>
              <a:off x="6825815" y="3234912"/>
              <a:ext cx="71665" cy="450749"/>
              <a:chOff x="2761298" y="3127566"/>
              <a:chExt cx="71665" cy="450749"/>
            </a:xfrm>
          </p:grpSpPr>
          <p:sp>
            <p:nvSpPr>
              <p:cNvPr id="41" name="Straight Connector 40">
                <a:extLst>
                  <a:ext uri="{FF2B5EF4-FFF2-40B4-BE49-F238E27FC236}">
                    <a16:creationId xmlns:a16="http://schemas.microsoft.com/office/drawing/2014/main" id="{503B02EF-6F93-47D9-B755-429E04C2E157}"/>
                  </a:ext>
                </a:extLst>
              </p:cNvPr>
              <p:cNvSpPr/>
              <p:nvPr/>
            </p:nvSpPr>
            <p:spPr>
              <a:xfrm>
                <a:off x="2797130" y="3152103"/>
                <a:ext cx="0" cy="426212"/>
              </a:xfrm>
              <a:prstGeom prst="line">
                <a:avLst/>
              </a:prstGeom>
              <a:noFill/>
              <a:ln w="12700" cap="flat" cmpd="sng" algn="ctr">
                <a:solidFill>
                  <a:schemeClr val="accent1">
                    <a:hueOff val="0"/>
                    <a:satOff val="0"/>
                    <a:lumOff val="0"/>
                    <a:alphaOff val="0"/>
                  </a:schemeClr>
                </a:solidFill>
                <a:prstDash val="dash"/>
              </a:ln>
              <a:effectLst/>
            </p:spPr>
            <p:style>
              <a:lnRef idx="1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A45C667-9D95-43BD-90D1-F5FFF8854EC0}"/>
                  </a:ext>
                </a:extLst>
              </p:cNvPr>
              <p:cNvSpPr/>
              <p:nvPr/>
            </p:nvSpPr>
            <p:spPr>
              <a:xfrm>
                <a:off x="2761298" y="3127566"/>
                <a:ext cx="71665" cy="85241"/>
              </a:xfrm>
              <a:prstGeom prst="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</p:grp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E45D63B-3CBA-44A0-B8EB-7AB391DDB912}"/>
              </a:ext>
            </a:extLst>
          </p:cNvPr>
          <p:cNvSpPr/>
          <p:nvPr/>
        </p:nvSpPr>
        <p:spPr>
          <a:xfrm>
            <a:off x="1257663" y="2442879"/>
            <a:ext cx="2237291" cy="614257"/>
          </a:xfrm>
          <a:custGeom>
            <a:avLst/>
            <a:gdLst>
              <a:gd name="connsiteX0" fmla="*/ 0 w 2237291"/>
              <a:gd name="connsiteY0" fmla="*/ 0 h 1166701"/>
              <a:gd name="connsiteX1" fmla="*/ 2237291 w 2237291"/>
              <a:gd name="connsiteY1" fmla="*/ 0 h 1166701"/>
              <a:gd name="connsiteX2" fmla="*/ 2237291 w 2237291"/>
              <a:gd name="connsiteY2" fmla="*/ 1166701 h 1166701"/>
              <a:gd name="connsiteX3" fmla="*/ 0 w 2237291"/>
              <a:gd name="connsiteY3" fmla="*/ 1166701 h 1166701"/>
              <a:gd name="connsiteX4" fmla="*/ 0 w 2237291"/>
              <a:gd name="connsiteY4" fmla="*/ 0 h 1166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291" h="1166701">
                <a:moveTo>
                  <a:pt x="0" y="0"/>
                </a:moveTo>
                <a:lnTo>
                  <a:pt x="2237291" y="0"/>
                </a:lnTo>
                <a:lnTo>
                  <a:pt x="2237291" y="1166701"/>
                </a:lnTo>
                <a:lnTo>
                  <a:pt x="0" y="116670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97790" rIns="0" bIns="97790" numCol="1" spcCol="1270" anchor="b" anchorCtr="1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159978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8" grpId="0"/>
      <p:bldP spid="4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3AF1CA-AD0E-4955-B3CB-E89629440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9000"/>
                    </a14:imgEffect>
                    <a14:imgEffect>
                      <a14:brightnessContrast bright="-48000" contrast="-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4508E3-52AC-47EE-B6C2-044813946144}"/>
              </a:ext>
            </a:extLst>
          </p:cNvPr>
          <p:cNvSpPr txBox="1"/>
          <p:nvPr/>
        </p:nvSpPr>
        <p:spPr>
          <a:xfrm>
            <a:off x="514349" y="628650"/>
            <a:ext cx="9324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OOP in </a:t>
            </a:r>
            <a:r>
              <a:rPr lang="en-IN" sz="4800" dirty="0">
                <a:solidFill>
                  <a:schemeClr val="bg1"/>
                </a:solidFill>
              </a:rPr>
              <a:t>Python…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B4A99B41-0A6E-4087-B22B-24B3FAFE2BDB}"/>
              </a:ext>
            </a:extLst>
          </p:cNvPr>
          <p:cNvSpPr/>
          <p:nvPr/>
        </p:nvSpPr>
        <p:spPr>
          <a:xfrm>
            <a:off x="388418" y="1869260"/>
            <a:ext cx="4369699" cy="837526"/>
          </a:xfrm>
          <a:prstGeom prst="homePlat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The __</a:t>
            </a:r>
            <a:r>
              <a:rPr lang="en-IN" sz="28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init</a:t>
            </a:r>
            <a:r>
              <a:rPr lang="en-IN" sz="28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__() Function</a:t>
            </a:r>
          </a:p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5A2D7F-3694-4B9F-9EFA-EAE5505A11BE}"/>
              </a:ext>
            </a:extLst>
          </p:cNvPr>
          <p:cNvSpPr txBox="1"/>
          <p:nvPr/>
        </p:nvSpPr>
        <p:spPr>
          <a:xfrm>
            <a:off x="752559" y="3010237"/>
            <a:ext cx="57129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All classes have a function called __</a:t>
            </a:r>
            <a:r>
              <a:rPr lang="en-US" sz="2000" dirty="0" err="1">
                <a:solidFill>
                  <a:schemeClr val="bg1"/>
                </a:solidFill>
              </a:rPr>
              <a:t>init</a:t>
            </a:r>
            <a:r>
              <a:rPr lang="en-US" sz="2000" dirty="0">
                <a:solidFill>
                  <a:schemeClr val="bg1"/>
                </a:solidFill>
              </a:rPr>
              <a:t>__(), which is always executed when the class is being initiated.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98C45E-065C-4487-A5FF-C71617401838}"/>
              </a:ext>
            </a:extLst>
          </p:cNvPr>
          <p:cNvSpPr txBox="1"/>
          <p:nvPr/>
        </p:nvSpPr>
        <p:spPr>
          <a:xfrm>
            <a:off x="752559" y="4636737"/>
            <a:ext cx="5203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 </a:t>
            </a:r>
            <a:r>
              <a:rPr lang="en-US" sz="2000" dirty="0">
                <a:solidFill>
                  <a:schemeClr val="bg1"/>
                </a:solidFill>
              </a:rPr>
              <a:t>The __</a:t>
            </a:r>
            <a:r>
              <a:rPr lang="en-US" sz="2000" dirty="0" err="1">
                <a:solidFill>
                  <a:schemeClr val="bg1"/>
                </a:solidFill>
              </a:rPr>
              <a:t>init</a:t>
            </a:r>
            <a:r>
              <a:rPr lang="en-US" sz="2000" dirty="0">
                <a:solidFill>
                  <a:schemeClr val="bg1"/>
                </a:solidFill>
              </a:rPr>
              <a:t>__() function is called automatically every time the class is being used to create a new object..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F889FB36-61A3-4DB5-8EDE-09DDC0DD053B}"/>
              </a:ext>
            </a:extLst>
          </p:cNvPr>
          <p:cNvSpPr/>
          <p:nvPr/>
        </p:nvSpPr>
        <p:spPr>
          <a:xfrm>
            <a:off x="7509410" y="1869261"/>
            <a:ext cx="4496474" cy="837526"/>
          </a:xfrm>
          <a:prstGeom prst="homePlat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Self Objects</a:t>
            </a:r>
          </a:p>
          <a:p>
            <a:pPr algn="ctr"/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213C5D-B19E-443F-8CBD-9D3C759E09C1}"/>
              </a:ext>
            </a:extLst>
          </p:cNvPr>
          <p:cNvSpPr txBox="1"/>
          <p:nvPr/>
        </p:nvSpPr>
        <p:spPr>
          <a:xfrm>
            <a:off x="6805402" y="3027422"/>
            <a:ext cx="52673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 The self parameter is a reference to the current instance of the class, and is used to access variables that belong to the class.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3A961E-701A-4AEF-8547-59C8B951BBDC}"/>
              </a:ext>
            </a:extLst>
          </p:cNvPr>
          <p:cNvSpPr txBox="1"/>
          <p:nvPr/>
        </p:nvSpPr>
        <p:spPr>
          <a:xfrm>
            <a:off x="6805402" y="4691415"/>
            <a:ext cx="52673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 The self parameter is a reference to the current instance of the class, and is used to access variables that belong to the class.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C492EBF0-7BF1-4B7E-A256-A264953CE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It does not have to be named 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, you can call it whatever you like, but it has to be the first parameter of any function in the class: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C1C9A7F-0F99-445D-B493-6A9BDA838994}"/>
              </a:ext>
            </a:extLst>
          </p:cNvPr>
          <p:cNvCxnSpPr/>
          <p:nvPr/>
        </p:nvCxnSpPr>
        <p:spPr>
          <a:xfrm>
            <a:off x="6158039" y="1459647"/>
            <a:ext cx="0" cy="4981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7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1" grpId="0"/>
      <p:bldP spid="13" grpId="0" animBg="1"/>
      <p:bldP spid="14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3AF1CA-AD0E-4955-B3CB-E89629440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9000"/>
                    </a14:imgEffect>
                    <a14:imgEffect>
                      <a14:brightnessContrast bright="-48000" contrast="-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1AFD544-C945-4E35-BBBD-45AF9437DC69}"/>
              </a:ext>
            </a:extLst>
          </p:cNvPr>
          <p:cNvGrpSpPr/>
          <p:nvPr/>
        </p:nvGrpSpPr>
        <p:grpSpPr>
          <a:xfrm>
            <a:off x="998291" y="1763226"/>
            <a:ext cx="4441465" cy="4791195"/>
            <a:chOff x="883458" y="824295"/>
            <a:chExt cx="3277272" cy="3998443"/>
          </a:xfrm>
          <a:solidFill>
            <a:srgbClr val="00B050"/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EA908FA-B40D-4959-80EC-E00E836F7ACA}"/>
                </a:ext>
              </a:extLst>
            </p:cNvPr>
            <p:cNvSpPr/>
            <p:nvPr/>
          </p:nvSpPr>
          <p:spPr>
            <a:xfrm>
              <a:off x="883458" y="832022"/>
              <a:ext cx="3275967" cy="3990716"/>
            </a:xfrm>
            <a:custGeom>
              <a:avLst/>
              <a:gdLst>
                <a:gd name="connsiteX0" fmla="*/ 0 w 3275967"/>
                <a:gd name="connsiteY0" fmla="*/ 0 h 3714750"/>
                <a:gd name="connsiteX1" fmla="*/ 3275967 w 3275967"/>
                <a:gd name="connsiteY1" fmla="*/ 0 h 3714750"/>
                <a:gd name="connsiteX2" fmla="*/ 3275967 w 3275967"/>
                <a:gd name="connsiteY2" fmla="*/ 3714750 h 3714750"/>
                <a:gd name="connsiteX3" fmla="*/ 0 w 3275967"/>
                <a:gd name="connsiteY3" fmla="*/ 3714750 h 3714750"/>
                <a:gd name="connsiteX4" fmla="*/ 0 w 3275967"/>
                <a:gd name="connsiteY4" fmla="*/ 0 h 371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5967" h="3714750">
                  <a:moveTo>
                    <a:pt x="0" y="0"/>
                  </a:moveTo>
                  <a:lnTo>
                    <a:pt x="3275967" y="0"/>
                  </a:lnTo>
                  <a:lnTo>
                    <a:pt x="3275967" y="3714750"/>
                  </a:lnTo>
                  <a:lnTo>
                    <a:pt x="0" y="371475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3593" tIns="1485900" rIns="323593" bIns="330200" numCol="1" spcCol="1270" anchor="t" anchorCtr="0">
              <a:noAutofit/>
            </a:bodyPr>
            <a:lstStyle/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v"/>
                <a:defRPr cap="all"/>
              </a:pPr>
              <a:r>
                <a:rPr lang="en-US" kern="1200" dirty="0"/>
                <a:t>Inheritance allows us to define a class that inherits all the methods and properties from another class.</a:t>
              </a:r>
            </a:p>
            <a:p>
              <a:pPr marL="285750" lvl="0" indent="-28575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v"/>
                <a:defRPr cap="all"/>
              </a:pPr>
              <a:r>
                <a:rPr lang="en-US" kern="1200" dirty="0"/>
                <a:t>inherited from, also </a:t>
              </a:r>
              <a:r>
                <a:rPr lang="en-US" dirty="0"/>
                <a:t>called </a:t>
              </a:r>
              <a:r>
                <a:rPr lang="en-US" kern="1200" dirty="0"/>
                <a:t>base class.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v"/>
                <a:defRPr cap="all"/>
              </a:pPr>
              <a:r>
                <a:rPr lang="en-US" kern="1200" dirty="0"/>
                <a:t>Child class is the class that inherits from another class, also called derived class</a:t>
              </a: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62600B2-1C5F-4F6A-885F-1A71B2351787}"/>
                </a:ext>
              </a:extLst>
            </p:cNvPr>
            <p:cNvSpPr/>
            <p:nvPr/>
          </p:nvSpPr>
          <p:spPr>
            <a:xfrm>
              <a:off x="884763" y="824295"/>
              <a:ext cx="3275967" cy="1101141"/>
            </a:xfrm>
            <a:custGeom>
              <a:avLst/>
              <a:gdLst>
                <a:gd name="connsiteX0" fmla="*/ 0 w 3275967"/>
                <a:gd name="connsiteY0" fmla="*/ 0 h 1485900"/>
                <a:gd name="connsiteX1" fmla="*/ 3275967 w 3275967"/>
                <a:gd name="connsiteY1" fmla="*/ 0 h 1485900"/>
                <a:gd name="connsiteX2" fmla="*/ 3275967 w 3275967"/>
                <a:gd name="connsiteY2" fmla="*/ 1485900 h 1485900"/>
                <a:gd name="connsiteX3" fmla="*/ 0 w 3275967"/>
                <a:gd name="connsiteY3" fmla="*/ 1485900 h 1485900"/>
                <a:gd name="connsiteX4" fmla="*/ 0 w 3275967"/>
                <a:gd name="connsiteY4" fmla="*/ 0 h 148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5967" h="1485900">
                  <a:moveTo>
                    <a:pt x="0" y="0"/>
                  </a:moveTo>
                  <a:lnTo>
                    <a:pt x="3275967" y="0"/>
                  </a:lnTo>
                  <a:lnTo>
                    <a:pt x="3275967" y="1485900"/>
                  </a:lnTo>
                  <a:lnTo>
                    <a:pt x="0" y="14859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3593" tIns="165100" rIns="323593" bIns="165100" numCol="1" spcCol="1270" anchor="ctr" anchorCtr="0">
              <a:noAutofit/>
            </a:bodyPr>
            <a:lstStyle/>
            <a:p>
              <a:pPr marL="0" lvl="0" indent="0" algn="l" defTabSz="2933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 dirty="0"/>
                <a:t>03. </a:t>
              </a:r>
              <a:r>
                <a:rPr lang="en-US" sz="4400" kern="1200" dirty="0"/>
                <a:t>Inheritance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24508E3-52AC-47EE-B6C2-044813946144}"/>
              </a:ext>
            </a:extLst>
          </p:cNvPr>
          <p:cNvSpPr txBox="1"/>
          <p:nvPr/>
        </p:nvSpPr>
        <p:spPr>
          <a:xfrm>
            <a:off x="514349" y="628650"/>
            <a:ext cx="9324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OOP in </a:t>
            </a:r>
            <a:r>
              <a:rPr lang="en-IN" sz="4800" dirty="0">
                <a:solidFill>
                  <a:schemeClr val="bg1"/>
                </a:solidFill>
              </a:rPr>
              <a:t>Python…</a:t>
            </a:r>
            <a:endParaRPr lang="en-US" sz="480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6B66B10-AD30-44C1-8BC7-76C565F76BB6}"/>
              </a:ext>
            </a:extLst>
          </p:cNvPr>
          <p:cNvGrpSpPr/>
          <p:nvPr/>
        </p:nvGrpSpPr>
        <p:grpSpPr>
          <a:xfrm>
            <a:off x="6436278" y="2289458"/>
            <a:ext cx="5328630" cy="3350691"/>
            <a:chOff x="6298714" y="2483667"/>
            <a:chExt cx="5328630" cy="335069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C76B79E-7411-4253-A0B0-35575C4C41B2}"/>
                </a:ext>
              </a:extLst>
            </p:cNvPr>
            <p:cNvSpPr/>
            <p:nvPr/>
          </p:nvSpPr>
          <p:spPr>
            <a:xfrm>
              <a:off x="6436278" y="2483667"/>
              <a:ext cx="4884480" cy="33506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1E9035E-91ED-46CB-86E5-187F93DB5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98714" y="2564587"/>
              <a:ext cx="5328630" cy="304423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4CFCAE0-11C1-4F67-A298-99D84567B89B}"/>
                </a:ext>
              </a:extLst>
            </p:cNvPr>
            <p:cNvSpPr/>
            <p:nvPr/>
          </p:nvSpPr>
          <p:spPr>
            <a:xfrm>
              <a:off x="10153155" y="2718544"/>
              <a:ext cx="1084988" cy="364141"/>
            </a:xfrm>
            <a:prstGeom prst="rect">
              <a:avLst/>
            </a:prstGeom>
            <a:ln>
              <a:solidFill>
                <a:srgbClr val="EC70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59208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B47F57-C4EE-4130-8F38-4DFD04631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6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097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309940-2F7D-432E-940E-A07B245AA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703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A66F17B-0908-480E-A019-91C1BA37E8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62" b="9556"/>
          <a:stretch/>
        </p:blipFill>
        <p:spPr>
          <a:xfrm>
            <a:off x="704892" y="1472750"/>
            <a:ext cx="10782215" cy="438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26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1D7387-4877-470E-9D1C-F2C33E173C28}"/>
              </a:ext>
            </a:extLst>
          </p:cNvPr>
          <p:cNvSpPr/>
          <p:nvPr/>
        </p:nvSpPr>
        <p:spPr>
          <a:xfrm>
            <a:off x="0" y="0"/>
            <a:ext cx="12192000" cy="6344156"/>
          </a:xfrm>
          <a:prstGeom prst="rect">
            <a:avLst/>
          </a:prstGeom>
          <a:solidFill>
            <a:srgbClr val="4A23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9CA4CD-457A-46F3-80C9-AAC81520E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687" y="1596993"/>
            <a:ext cx="6102625" cy="366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960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2F00A9-2E42-4240-A07A-AD3A29540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9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57FFB8-1586-4775-BC04-5A211DC2FF38}"/>
              </a:ext>
            </a:extLst>
          </p:cNvPr>
          <p:cNvSpPr txBox="1"/>
          <p:nvPr/>
        </p:nvSpPr>
        <p:spPr>
          <a:xfrm>
            <a:off x="3102768" y="2782669"/>
            <a:ext cx="59864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functions </a:t>
            </a:r>
          </a:p>
        </p:txBody>
      </p:sp>
    </p:spTree>
    <p:extLst>
      <p:ext uri="{BB962C8B-B14F-4D97-AF65-F5344CB8AC3E}">
        <p14:creationId xmlns:p14="http://schemas.microsoft.com/office/powerpoint/2010/main" val="364697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426455-7862-4565-A40F-7A3E7FCE8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5B8464-37F7-440D-B35F-311155536531}"/>
              </a:ext>
            </a:extLst>
          </p:cNvPr>
          <p:cNvSpPr txBox="1"/>
          <p:nvPr/>
        </p:nvSpPr>
        <p:spPr>
          <a:xfrm>
            <a:off x="830510" y="1654246"/>
            <a:ext cx="7768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is group of related statements that performs a specific task.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E0AEF5-1968-4E08-AA7A-E2EF41B1EA83}"/>
              </a:ext>
            </a:extLst>
          </p:cNvPr>
          <p:cNvSpPr txBox="1"/>
          <p:nvPr/>
        </p:nvSpPr>
        <p:spPr>
          <a:xfrm>
            <a:off x="830510" y="2175978"/>
            <a:ext cx="7768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Functions make the code organized , reusable and manageable.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C626C-8645-4CFB-8C14-2C053D249387}"/>
              </a:ext>
            </a:extLst>
          </p:cNvPr>
          <p:cNvSpPr txBox="1"/>
          <p:nvPr/>
        </p:nvSpPr>
        <p:spPr>
          <a:xfrm>
            <a:off x="592876" y="2828394"/>
            <a:ext cx="77680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Types of Functions: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7A70A6-2C3A-46BE-AB47-75D420196026}"/>
              </a:ext>
            </a:extLst>
          </p:cNvPr>
          <p:cNvSpPr txBox="1"/>
          <p:nvPr/>
        </p:nvSpPr>
        <p:spPr>
          <a:xfrm>
            <a:off x="830510" y="3626692"/>
            <a:ext cx="221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Built-in functions: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3B696C-2602-48DF-861F-33C4CEC47046}"/>
              </a:ext>
            </a:extLst>
          </p:cNvPr>
          <p:cNvSpPr txBox="1"/>
          <p:nvPr/>
        </p:nvSpPr>
        <p:spPr>
          <a:xfrm>
            <a:off x="3048699" y="3626692"/>
            <a:ext cx="366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Functions that are built into Python.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A5E42B-E3C2-45DD-9AEA-4ED55CD6F7A6}"/>
              </a:ext>
            </a:extLst>
          </p:cNvPr>
          <p:cNvSpPr txBox="1"/>
          <p:nvPr/>
        </p:nvSpPr>
        <p:spPr>
          <a:xfrm>
            <a:off x="830510" y="4277794"/>
            <a:ext cx="2746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User-Defined functions: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AA3726-0E39-4C7E-911B-6D43084A5DAC}"/>
              </a:ext>
            </a:extLst>
          </p:cNvPr>
          <p:cNvSpPr txBox="1"/>
          <p:nvPr/>
        </p:nvSpPr>
        <p:spPr>
          <a:xfrm>
            <a:off x="3577389" y="4277794"/>
            <a:ext cx="366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Functions defined by users.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D072746-62CB-4047-8CAB-928AFA6EE159}"/>
              </a:ext>
            </a:extLst>
          </p:cNvPr>
          <p:cNvSpPr txBox="1">
            <a:spLocks/>
          </p:cNvSpPr>
          <p:nvPr/>
        </p:nvSpPr>
        <p:spPr>
          <a:xfrm>
            <a:off x="503864" y="630099"/>
            <a:ext cx="10058400" cy="11608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function?</a:t>
            </a:r>
          </a:p>
        </p:txBody>
      </p:sp>
    </p:spTree>
    <p:extLst>
      <p:ext uri="{BB962C8B-B14F-4D97-AF65-F5344CB8AC3E}">
        <p14:creationId xmlns:p14="http://schemas.microsoft.com/office/powerpoint/2010/main" val="29041118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60BE9E-CEE3-4682-B579-1697274D4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6645D7-DA04-4813-AC0D-CF3660C490B6}"/>
              </a:ext>
            </a:extLst>
          </p:cNvPr>
          <p:cNvSpPr txBox="1"/>
          <p:nvPr/>
        </p:nvSpPr>
        <p:spPr>
          <a:xfrm>
            <a:off x="730981" y="1807792"/>
            <a:ext cx="1013861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-regular"/>
                <a:ea typeface="+mn-ea"/>
                <a:cs typeface="+mn-cs"/>
              </a:rPr>
              <a:t>In Python, after the function is created, we can call it from another function.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white"/>
              </a:solidFill>
              <a:latin typeface="inter-regula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-regula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-regular"/>
                <a:ea typeface="+mn-ea"/>
                <a:cs typeface="+mn-cs"/>
              </a:rPr>
              <a:t>A function must be defined before the function call; otherwise, the Python interpreter gives an error.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white"/>
              </a:solidFill>
              <a:latin typeface="inter-regula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-regula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-regular"/>
                <a:ea typeface="+mn-ea"/>
                <a:cs typeface="+mn-cs"/>
              </a:rPr>
              <a:t>To call the function, use the function name followed by the parentheses.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FC9249D-68E4-4897-BF94-0A4C4BD6D7DC}"/>
              </a:ext>
            </a:extLst>
          </p:cNvPr>
          <p:cNvSpPr txBox="1">
            <a:spLocks/>
          </p:cNvSpPr>
          <p:nvPr/>
        </p:nvSpPr>
        <p:spPr>
          <a:xfrm>
            <a:off x="520048" y="646917"/>
            <a:ext cx="10058400" cy="11608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4800" b="1" dirty="0">
                <a:solidFill>
                  <a:prstClr val="white"/>
                </a:solidFill>
                <a:latin typeface="Calibri" panose="020F0502020204030204"/>
              </a:rPr>
              <a:t>Functions </a:t>
            </a:r>
            <a:r>
              <a:rPr lang="en-IN" sz="4800" b="1" dirty="0" err="1">
                <a:solidFill>
                  <a:prstClr val="white"/>
                </a:solidFill>
                <a:latin typeface="Calibri" panose="020F0502020204030204"/>
              </a:rPr>
              <a:t>caling</a:t>
            </a:r>
            <a:endParaRPr lang="en-IN" sz="4800" b="1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267355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792088-F2E5-4C2C-AB46-01B5DC856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8F2ADB-AD41-42AB-A6FC-CC9F84EF8C09}"/>
              </a:ext>
            </a:extLst>
          </p:cNvPr>
          <p:cNvSpPr txBox="1"/>
          <p:nvPr/>
        </p:nvSpPr>
        <p:spPr>
          <a:xfrm>
            <a:off x="930442" y="2185270"/>
            <a:ext cx="2181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-regular"/>
                <a:ea typeface="+mn-ea"/>
                <a:cs typeface="+mn-cs"/>
              </a:rPr>
              <a:t>Input() function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FBC087-3977-4A6B-9E35-D047930BACA2}"/>
              </a:ext>
            </a:extLst>
          </p:cNvPr>
          <p:cNvSpPr txBox="1"/>
          <p:nvPr/>
        </p:nvSpPr>
        <p:spPr>
          <a:xfrm>
            <a:off x="962526" y="2783504"/>
            <a:ext cx="2181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-regular"/>
                <a:ea typeface="+mn-ea"/>
                <a:cs typeface="+mn-cs"/>
              </a:rPr>
              <a:t>print() function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2DFD1-361D-489F-A23B-4A1F16254F10}"/>
              </a:ext>
            </a:extLst>
          </p:cNvPr>
          <p:cNvSpPr txBox="1"/>
          <p:nvPr/>
        </p:nvSpPr>
        <p:spPr>
          <a:xfrm>
            <a:off x="962526" y="3381738"/>
            <a:ext cx="2181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-regular"/>
                <a:ea typeface="+mn-ea"/>
                <a:cs typeface="+mn-cs"/>
              </a:rPr>
              <a:t>Int() function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6489E-262F-4C5C-A64C-ECF138DF80D1}"/>
              </a:ext>
            </a:extLst>
          </p:cNvPr>
          <p:cNvSpPr txBox="1"/>
          <p:nvPr/>
        </p:nvSpPr>
        <p:spPr>
          <a:xfrm>
            <a:off x="930442" y="4022971"/>
            <a:ext cx="2181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-regular"/>
                <a:ea typeface="+mn-ea"/>
                <a:cs typeface="+mn-cs"/>
              </a:rPr>
              <a:t>float() function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9FC958-D47A-4038-A7B5-1634A1550956}"/>
              </a:ext>
            </a:extLst>
          </p:cNvPr>
          <p:cNvSpPr txBox="1"/>
          <p:nvPr/>
        </p:nvSpPr>
        <p:spPr>
          <a:xfrm>
            <a:off x="962526" y="4621205"/>
            <a:ext cx="2181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-regular"/>
                <a:ea typeface="+mn-ea"/>
                <a:cs typeface="+mn-cs"/>
              </a:rPr>
              <a:t>type() function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BD9E4ED-0183-45D0-8A89-AAB3EC45B4EA}"/>
              </a:ext>
            </a:extLst>
          </p:cNvPr>
          <p:cNvSpPr txBox="1">
            <a:spLocks/>
          </p:cNvSpPr>
          <p:nvPr/>
        </p:nvSpPr>
        <p:spPr>
          <a:xfrm>
            <a:off x="559072" y="628349"/>
            <a:ext cx="10058400" cy="11608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4800" b="1" dirty="0">
                <a:solidFill>
                  <a:prstClr val="white"/>
                </a:solidFill>
                <a:latin typeface="Calibri" panose="020F0502020204030204"/>
              </a:rPr>
              <a:t>Built-in functions: </a:t>
            </a:r>
          </a:p>
        </p:txBody>
      </p:sp>
    </p:spTree>
    <p:extLst>
      <p:ext uri="{BB962C8B-B14F-4D97-AF65-F5344CB8AC3E}">
        <p14:creationId xmlns:p14="http://schemas.microsoft.com/office/powerpoint/2010/main" val="25291380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A2EF0C-6DEC-4072-A086-DFE4A703D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6C3ACB-A729-4675-B82D-B7A42C3E052F}"/>
              </a:ext>
            </a:extLst>
          </p:cNvPr>
          <p:cNvSpPr txBox="1"/>
          <p:nvPr/>
        </p:nvSpPr>
        <p:spPr>
          <a:xfrm>
            <a:off x="633023" y="845832"/>
            <a:ext cx="35829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" panose="020B0603020102020204" pitchFamily="34" charset="0"/>
              </a:rPr>
              <a:t>Input() function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" panose="020B0603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4CA3F9-91B2-4938-B42C-5FC99E3268E2}"/>
              </a:ext>
            </a:extLst>
          </p:cNvPr>
          <p:cNvSpPr txBox="1"/>
          <p:nvPr/>
        </p:nvSpPr>
        <p:spPr>
          <a:xfrm>
            <a:off x="705851" y="1978718"/>
            <a:ext cx="1071612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-regular"/>
                <a:ea typeface="+mn-ea"/>
                <a:cs typeface="+mn-cs"/>
              </a:rPr>
              <a:t>Python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-bold"/>
                <a:ea typeface="+mn-ea"/>
                <a:cs typeface="+mn-cs"/>
              </a:rPr>
              <a:t>input()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-regular"/>
                <a:ea typeface="+mn-ea"/>
                <a:cs typeface="+mn-cs"/>
              </a:rPr>
              <a:t> function is used to get an input from the user.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white"/>
              </a:solidFill>
              <a:latin typeface="inter-regula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-regular"/>
                <a:ea typeface="+mn-ea"/>
                <a:cs typeface="+mn-cs"/>
              </a:rPr>
              <a:t>It prompts for the user input and reads a line.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white"/>
              </a:solidFill>
              <a:latin typeface="inter-regula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-regular"/>
                <a:ea typeface="+mn-ea"/>
                <a:cs typeface="+mn-cs"/>
              </a:rPr>
              <a:t> After reading data, it converts it into a string and returns it.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white"/>
              </a:solidFill>
              <a:latin typeface="inter-regula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-regular"/>
                <a:ea typeface="+mn-ea"/>
                <a:cs typeface="+mn-cs"/>
              </a:rPr>
              <a:t>It throws an error 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-bold"/>
                <a:ea typeface="+mn-ea"/>
                <a:cs typeface="+mn-cs"/>
              </a:rPr>
              <a:t>EOFError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-regular"/>
                <a:ea typeface="+mn-ea"/>
                <a:cs typeface="+mn-cs"/>
              </a:rPr>
              <a:t> if EOF is read.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39173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092809-7F38-4021-9E74-9C0FDF072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F4979B-EAF1-4736-B6C8-65C49A53FD55}"/>
              </a:ext>
            </a:extLst>
          </p:cNvPr>
          <p:cNvSpPr txBox="1"/>
          <p:nvPr/>
        </p:nvSpPr>
        <p:spPr>
          <a:xfrm>
            <a:off x="561473" y="63348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</a:rPr>
              <a:t>print()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4E2FCD-797F-4800-896A-29CDA19896BB}"/>
              </a:ext>
            </a:extLst>
          </p:cNvPr>
          <p:cNvSpPr txBox="1"/>
          <p:nvPr/>
        </p:nvSpPr>
        <p:spPr>
          <a:xfrm>
            <a:off x="877061" y="1934571"/>
            <a:ext cx="1066800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-regular"/>
                <a:ea typeface="+mn-ea"/>
                <a:cs typeface="+mn-cs"/>
              </a:rPr>
              <a:t>The python 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-bold"/>
                <a:ea typeface="+mn-ea"/>
                <a:cs typeface="+mn-cs"/>
              </a:rPr>
              <a:t>print()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-regular"/>
                <a:ea typeface="+mn-ea"/>
                <a:cs typeface="+mn-cs"/>
              </a:rPr>
              <a:t> function prints the given object to the screen or other standard output devices.</a:t>
            </a: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2143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D82219-349E-400A-8C1E-3E2F57E62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8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60D72F-5902-4DFC-AB8E-469BBEE2B516}"/>
              </a:ext>
            </a:extLst>
          </p:cNvPr>
          <p:cNvSpPr txBox="1"/>
          <p:nvPr/>
        </p:nvSpPr>
        <p:spPr>
          <a:xfrm>
            <a:off x="681790" y="1850502"/>
            <a:ext cx="10687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-regular"/>
                <a:ea typeface="+mn-ea"/>
                <a:cs typeface="+mn-cs"/>
              </a:rPr>
              <a:t>Python 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-bold"/>
                <a:ea typeface="+mn-ea"/>
                <a:cs typeface="+mn-cs"/>
              </a:rPr>
              <a:t>int()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-regular"/>
                <a:ea typeface="+mn-ea"/>
                <a:cs typeface="+mn-cs"/>
              </a:rPr>
              <a:t> function is used to get an integer value. </a:t>
            </a:r>
            <a:endParaRPr kumimoji="0" lang="en-IN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9C4BB8-25CE-42A1-965E-070B14AC4ED5}"/>
              </a:ext>
            </a:extLst>
          </p:cNvPr>
          <p:cNvSpPr txBox="1"/>
          <p:nvPr/>
        </p:nvSpPr>
        <p:spPr>
          <a:xfrm>
            <a:off x="568502" y="751255"/>
            <a:ext cx="62082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 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int()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 function </a:t>
            </a:r>
            <a:endParaRPr kumimoji="0" lang="en-I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4221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{8AAF3710-F04B-48EB-ACC3-12F27E00F922}tf22712842_win32</Template>
  <TotalTime>1405</TotalTime>
  <Words>713</Words>
  <Application>Microsoft Office PowerPoint</Application>
  <PresentationFormat>Widescreen</PresentationFormat>
  <Paragraphs>119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44" baseType="lpstr">
      <vt:lpstr>Algerian</vt:lpstr>
      <vt:lpstr>Arial</vt:lpstr>
      <vt:lpstr>Arial Black</vt:lpstr>
      <vt:lpstr>Arial Rounded MT Bold</vt:lpstr>
      <vt:lpstr>Bookman Old Style</vt:lpstr>
      <vt:lpstr>Calibri</vt:lpstr>
      <vt:lpstr>Calibri Light</vt:lpstr>
      <vt:lpstr>Consolas</vt:lpstr>
      <vt:lpstr>Copperplate Gothic Light</vt:lpstr>
      <vt:lpstr>erdana</vt:lpstr>
      <vt:lpstr>Franklin Gothic Book</vt:lpstr>
      <vt:lpstr>Franklin Gothic Medium</vt:lpstr>
      <vt:lpstr>inter-bold</vt:lpstr>
      <vt:lpstr>inter-regular</vt:lpstr>
      <vt:lpstr>Perpetua Titling MT</vt:lpstr>
      <vt:lpstr>Segoe UI</vt:lpstr>
      <vt:lpstr>Verdana</vt:lpstr>
      <vt:lpstr>Wingdings</vt:lpstr>
      <vt:lpstr>1_RetrospectVTI</vt:lpstr>
      <vt:lpstr>Office Theme</vt:lpstr>
      <vt:lpstr>5 DAYS WITH PYTHON</vt:lpstr>
      <vt:lpstr>What we learn today…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 DAYS WITH PYTHON</dc:title>
  <dc:creator>krutika vinchu</dc:creator>
  <cp:lastModifiedBy>krutika vinchu</cp:lastModifiedBy>
  <cp:revision>40</cp:revision>
  <dcterms:created xsi:type="dcterms:W3CDTF">2021-10-20T09:55:31Z</dcterms:created>
  <dcterms:modified xsi:type="dcterms:W3CDTF">2021-10-24T08:16:01Z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